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30" r:id="rId2"/>
    <p:sldId id="331" r:id="rId3"/>
    <p:sldId id="372" r:id="rId4"/>
    <p:sldId id="375" r:id="rId5"/>
    <p:sldId id="341" r:id="rId6"/>
    <p:sldId id="374" r:id="rId7"/>
    <p:sldId id="373" r:id="rId8"/>
    <p:sldId id="376" r:id="rId9"/>
    <p:sldId id="377" r:id="rId10"/>
    <p:sldId id="378" r:id="rId11"/>
    <p:sldId id="344" r:id="rId12"/>
    <p:sldId id="379" r:id="rId13"/>
    <p:sldId id="363" r:id="rId14"/>
    <p:sldId id="385" r:id="rId15"/>
    <p:sldId id="384" r:id="rId16"/>
    <p:sldId id="383" r:id="rId17"/>
    <p:sldId id="382" r:id="rId18"/>
    <p:sldId id="381" r:id="rId19"/>
    <p:sldId id="386" r:id="rId20"/>
    <p:sldId id="388" r:id="rId21"/>
    <p:sldId id="387" r:id="rId22"/>
    <p:sldId id="392" r:id="rId23"/>
    <p:sldId id="393" r:id="rId24"/>
    <p:sldId id="391" r:id="rId25"/>
    <p:sldId id="390" r:id="rId26"/>
    <p:sldId id="394" r:id="rId27"/>
    <p:sldId id="395" r:id="rId28"/>
    <p:sldId id="407" r:id="rId29"/>
    <p:sldId id="408" r:id="rId30"/>
    <p:sldId id="405" r:id="rId31"/>
    <p:sldId id="406" r:id="rId32"/>
    <p:sldId id="409" r:id="rId33"/>
    <p:sldId id="420" r:id="rId34"/>
    <p:sldId id="404" r:id="rId35"/>
    <p:sldId id="410" r:id="rId36"/>
    <p:sldId id="412" r:id="rId37"/>
    <p:sldId id="411" r:id="rId38"/>
    <p:sldId id="416" r:id="rId39"/>
    <p:sldId id="418" r:id="rId40"/>
    <p:sldId id="419" r:id="rId41"/>
    <p:sldId id="414" r:id="rId42"/>
    <p:sldId id="413" r:id="rId43"/>
    <p:sldId id="417" r:id="rId44"/>
    <p:sldId id="403" r:id="rId45"/>
    <p:sldId id="358" r:id="rId46"/>
    <p:sldId id="402" r:id="rId47"/>
    <p:sldId id="401" r:id="rId48"/>
    <p:sldId id="345" r:id="rId49"/>
    <p:sldId id="348" r:id="rId50"/>
    <p:sldId id="347" r:id="rId51"/>
    <p:sldId id="346" r:id="rId52"/>
    <p:sldId id="400" r:id="rId53"/>
    <p:sldId id="422" r:id="rId54"/>
    <p:sldId id="352" r:id="rId55"/>
    <p:sldId id="399" r:id="rId56"/>
    <p:sldId id="398" r:id="rId57"/>
    <p:sldId id="397" r:id="rId58"/>
    <p:sldId id="356" r:id="rId59"/>
    <p:sldId id="396" r:id="rId60"/>
    <p:sldId id="337" r:id="rId61"/>
    <p:sldId id="421" r:id="rId62"/>
    <p:sldId id="371" r:id="rId63"/>
  </p:sldIdLst>
  <p:sldSz cx="12192000" cy="6858000"/>
  <p:notesSz cx="6858000" cy="9144000"/>
  <p:embeddedFontLst>
    <p:embeddedFont>
      <p:font typeface="Adobe Garamond Pro Bold" panose="02020702060506020403" pitchFamily="18" charset="0"/>
      <p:bold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Copperplate Gothic Bold" panose="020E0705020206020404" pitchFamily="34" charset="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A7792BC-5D29-4C54-B035-1116397DE029}">
          <p14:sldIdLst>
            <p14:sldId id="330"/>
            <p14:sldId id="331"/>
            <p14:sldId id="372"/>
          </p14:sldIdLst>
        </p14:section>
        <p14:section name="Concept + Shooter" id="{7AC22DE9-15E4-46A4-B7C9-F938BD5BAC66}">
          <p14:sldIdLst>
            <p14:sldId id="375"/>
            <p14:sldId id="341"/>
            <p14:sldId id="374"/>
            <p14:sldId id="373"/>
            <p14:sldId id="376"/>
            <p14:sldId id="377"/>
            <p14:sldId id="378"/>
          </p14:sldIdLst>
        </p14:section>
        <p14:section name="Meta-Game" id="{73989042-55A3-4188-8DA3-79553D8B2EBC}">
          <p14:sldIdLst>
            <p14:sldId id="344"/>
            <p14:sldId id="379"/>
            <p14:sldId id="363"/>
            <p14:sldId id="385"/>
            <p14:sldId id="384"/>
            <p14:sldId id="383"/>
            <p14:sldId id="382"/>
            <p14:sldId id="381"/>
            <p14:sldId id="386"/>
            <p14:sldId id="388"/>
            <p14:sldId id="387"/>
            <p14:sldId id="392"/>
            <p14:sldId id="393"/>
            <p14:sldId id="391"/>
            <p14:sldId id="390"/>
            <p14:sldId id="394"/>
            <p14:sldId id="395"/>
          </p14:sldIdLst>
        </p14:section>
        <p14:section name="Audience and Trends" id="{0EC244DE-EB11-4590-A00A-9A59C84FC873}">
          <p14:sldIdLst>
            <p14:sldId id="407"/>
            <p14:sldId id="408"/>
            <p14:sldId id="405"/>
            <p14:sldId id="406"/>
            <p14:sldId id="409"/>
            <p14:sldId id="420"/>
            <p14:sldId id="404"/>
          </p14:sldIdLst>
        </p14:section>
        <p14:section name="Art" id="{CF6DF975-6EA6-4189-A27C-8A7088213C46}">
          <p14:sldIdLst>
            <p14:sldId id="410"/>
            <p14:sldId id="412"/>
            <p14:sldId id="411"/>
            <p14:sldId id="416"/>
            <p14:sldId id="418"/>
            <p14:sldId id="419"/>
            <p14:sldId id="414"/>
            <p14:sldId id="413"/>
            <p14:sldId id="417"/>
          </p14:sldIdLst>
        </p14:section>
        <p14:section name="Sound Design" id="{C9954BA9-6760-4CE8-8074-7CEADF9D2F77}">
          <p14:sldIdLst>
            <p14:sldId id="403"/>
            <p14:sldId id="358"/>
            <p14:sldId id="402"/>
            <p14:sldId id="401"/>
          </p14:sldIdLst>
        </p14:section>
        <p14:section name="Technical" id="{D93F0D2C-683B-4817-8517-905B8A2CEAFF}">
          <p14:sldIdLst>
            <p14:sldId id="345"/>
            <p14:sldId id="348"/>
            <p14:sldId id="347"/>
            <p14:sldId id="346"/>
          </p14:sldIdLst>
        </p14:section>
        <p14:section name="Video" id="{EB367485-3FF1-4329-9CEA-28396F024B2D}">
          <p14:sldIdLst>
            <p14:sldId id="400"/>
            <p14:sldId id="422"/>
          </p14:sldIdLst>
        </p14:section>
        <p14:section name="Management" id="{BD6058D8-0E5B-43F1-B57F-75B13B3CD856}">
          <p14:sldIdLst>
            <p14:sldId id="352"/>
            <p14:sldId id="399"/>
            <p14:sldId id="398"/>
            <p14:sldId id="397"/>
            <p14:sldId id="356"/>
            <p14:sldId id="396"/>
          </p14:sldIdLst>
        </p14:section>
        <p14:section name="Outro" id="{51DA4596-28D6-44EF-8906-BE4E58CBC5BB}">
          <p14:sldIdLst>
            <p14:sldId id="337"/>
          </p14:sldIdLst>
        </p14:section>
        <p14:section name="Ignore" id="{274B7C89-2E5D-44A1-87A4-39E66FE97D02}">
          <p14:sldIdLst>
            <p14:sldId id="421"/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B8A8"/>
    <a:srgbClr val="595959"/>
    <a:srgbClr val="D5D5D5"/>
    <a:srgbClr val="D4D4D4"/>
    <a:srgbClr val="D7D7D7"/>
    <a:srgbClr val="CFCFCF"/>
    <a:srgbClr val="DADADA"/>
    <a:srgbClr val="F26866"/>
    <a:srgbClr val="EBEBEB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5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6EA8D-E491-4B45-A1DA-43501391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1E18AC-BFF0-4A60-8DC8-B1DFB5D11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B14D2-4CF9-45D7-92C3-E30688D2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044547-E93E-4B78-B0E9-120CF3BC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431C2D-50E1-4F1A-976E-329957EB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2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7ED786-4AE8-467C-A240-2B991E10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3261F8-81F6-4736-A22E-565BF26D9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14A1FA-F071-43F3-9173-40367363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A723CA-9F4C-4B8A-BC41-16C5B4D1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FFA752-B810-408D-9D1B-ECFB8B59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5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DA38E3-9A01-44EB-B9BE-DF6BA01C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2956A9-87D1-4971-80D3-DBEF710AF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0A1364-0F1D-496D-97A0-7566683C9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0189B3-6310-4E9F-964C-42ED71E1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71558A-603E-4D89-808B-ABE1CBFE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6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37A21-FFF4-4A92-AA45-054E444D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9757A-CC65-4FEF-90C9-0D851779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7C0BB8-D232-479F-81E9-1068AFFB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43E3A-4DB3-4D99-8016-A751D216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802BE8-FE18-481F-AFE8-ACFDCB0D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A2AB6-F875-47DA-9A35-776556D3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E73006-331D-432F-A328-1522A8B2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53BFE7-90A0-419C-879C-E64F7ED8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0F97A-801D-4537-B657-156806BE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1085AE-C13B-4BB5-9921-89BC76F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8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01A87-9D29-48A1-B7EB-5B22B00C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C7299-CDAD-4CA8-A726-644CADD3D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EF5939-ED79-4E36-A777-113AFDD5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23F96F-1D95-4D04-B8A9-9D806D75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B4A0B0-774C-4FC4-AC18-DCEC4577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F8B9EE-BC40-4F2D-83D9-73711E67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8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55408-9A90-4A70-9034-758572E9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C98870-D391-45B4-A633-07410F31D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4DE58D-4971-490C-AF67-724E4CFE2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F5F0D5-C639-4498-842C-D468F41F3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F9EA5F-C8B9-48BC-9A64-BB87E6025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69E522-303D-4FF8-9B3D-7F2C048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4D5AC2-EDB6-4E6B-A30C-299BD2CB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D09CB5E-CC97-4234-BE92-AE31941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A76AF-4B2B-47F8-8CBF-1D720B22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010EF2-3E2D-4BD9-B0D0-0F4BA946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ACCADC-156B-4EC9-84B6-70DD0508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2987CB-D7DB-44F8-9DFA-6C648731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9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E60C73-27D9-4B28-A3EF-3FF49336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C8871D-ADB6-4BA3-B72C-674F2C6D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1C2DE6-0C39-49A5-830A-F3FB2879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6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11265-8446-4336-86D6-673413D39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EED723-ADD7-4309-A181-E6B39178E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62D9FB-3755-4950-9AC1-45BBFBE23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192199-39D9-41B6-B9F6-E76A4DF0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839495-E550-4843-98EC-52B3ADE9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F3E77A-82ED-4025-98BA-C2B0BF1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7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D9A856-181D-4C23-8FFE-ACA70BA8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579E4B-AE0E-4E53-A3B4-C0C1C9D4C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4EE16-4546-4CF0-9A3E-9E225B5AA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E476C7-8009-4444-A89B-9ED6F9CD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6E30F-7D84-4831-8563-96E0BBEF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CC2F54-AF1C-456D-85B0-5FA57099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CEEDED5-DE19-4DA7-9B85-E3675447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2D200-C83F-4E4C-AE69-1383F485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450962-1E37-4781-8F11-0DE40D7CD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B04C-60BE-4AD4-962F-37B9B1CF3E92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A50214-A641-45B8-ACED-476B2DF4E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2D25CA-2477-44C0-9CFD-73752493A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0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microsoft.com/office/2017/06/relationships/model3d" Target="../media/model3d2.glb"/><Relationship Id="rId4" Type="http://schemas.openxmlformats.org/officeDocument/2006/relationships/image" Target="../media/image8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microsoft.com/office/2017/06/relationships/model3d" Target="../media/model3d5.glb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89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7.svg"/><Relationship Id="rId7" Type="http://schemas.openxmlformats.org/officeDocument/2006/relationships/image" Target="../media/image113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11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3.svg"/><Relationship Id="rId7" Type="http://schemas.openxmlformats.org/officeDocument/2006/relationships/image" Target="../media/image111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Relationship Id="rId9" Type="http://schemas.openxmlformats.org/officeDocument/2006/relationships/image" Target="../media/image115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3167978-03E2-453B-A1CD-D6C5EDB427DB}"/>
              </a:ext>
            </a:extLst>
          </p:cNvPr>
          <p:cNvGrpSpPr/>
          <p:nvPr/>
        </p:nvGrpSpPr>
        <p:grpSpPr>
          <a:xfrm>
            <a:off x="1828470" y="758970"/>
            <a:ext cx="8535060" cy="4159443"/>
            <a:chOff x="1979470" y="1141614"/>
            <a:chExt cx="8535060" cy="4159443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69696BD-3F33-481C-99F4-CB35A6BB1AC4}"/>
                </a:ext>
              </a:extLst>
            </p:cNvPr>
            <p:cNvSpPr txBox="1"/>
            <p:nvPr/>
          </p:nvSpPr>
          <p:spPr>
            <a:xfrm>
              <a:off x="1979470" y="1141614"/>
              <a:ext cx="194446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L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578130" y="2105561"/>
              <a:ext cx="19444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evel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54326" y="3169279"/>
              <a:ext cx="2001594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4837756" y="3524265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5192740" y="4027507"/>
              <a:ext cx="249001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5608052" y="3162122"/>
              <a:ext cx="19444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With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A7D4E64-34AD-4B67-81D5-5C1BFC0265A8}"/>
                </a:ext>
              </a:extLst>
            </p:cNvPr>
            <p:cNvSpPr/>
            <p:nvPr/>
          </p:nvSpPr>
          <p:spPr>
            <a:xfrm rot="5400000">
              <a:off x="7049269" y="4382493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364C083-AC7C-49C7-B7A0-98F183032685}"/>
                </a:ext>
              </a:extLst>
            </p:cNvPr>
            <p:cNvSpPr/>
            <p:nvPr/>
          </p:nvSpPr>
          <p:spPr>
            <a:xfrm>
              <a:off x="7404254" y="4774271"/>
              <a:ext cx="2092716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BC4FF27-DF76-448B-8047-4194BE414EA5}"/>
                </a:ext>
              </a:extLst>
            </p:cNvPr>
            <p:cNvSpPr txBox="1"/>
            <p:nvPr/>
          </p:nvSpPr>
          <p:spPr>
            <a:xfrm>
              <a:off x="7830970" y="3707126"/>
              <a:ext cx="2683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Me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9444758" y="4596209"/>
              <a:ext cx="757059" cy="652637"/>
            </a:xfrm>
            <a:prstGeom prst="triangle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6976951" y="6235611"/>
            <a:ext cx="520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T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he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I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solated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D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ucks </a:t>
            </a:r>
          </a:p>
        </p:txBody>
      </p:sp>
    </p:spTree>
    <p:extLst>
      <p:ext uri="{BB962C8B-B14F-4D97-AF65-F5344CB8AC3E}">
        <p14:creationId xmlns:p14="http://schemas.microsoft.com/office/powerpoint/2010/main" val="157018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elb, Zug, sitzend, LKW enthält.&#10;&#10;Automatisch generierte Beschreibung">
            <a:extLst>
              <a:ext uri="{FF2B5EF4-FFF2-40B4-BE49-F238E27FC236}">
                <a16:creationId xmlns:a16="http://schemas.microsoft.com/office/drawing/2014/main" id="{F22486CC-C704-40A7-8EBF-655D796FD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" b="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58531"/>
      </p:ext>
    </p:extLst>
  </p:cSld>
  <p:clrMapOvr>
    <a:masterClrMapping/>
  </p:clrMapOvr>
  <p:transition spd="slow">
    <p:strips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49EF50D7-F27F-4083-B582-749B615E8EF3}"/>
              </a:ext>
            </a:extLst>
          </p:cNvPr>
          <p:cNvSpPr txBox="1"/>
          <p:nvPr/>
        </p:nvSpPr>
        <p:spPr>
          <a:xfrm>
            <a:off x="219893" y="81674"/>
            <a:ext cx="599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Development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Stages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653C247-5F1B-4034-8935-E2E3C616CB67}"/>
              </a:ext>
            </a:extLst>
          </p:cNvPr>
          <p:cNvGrpSpPr/>
          <p:nvPr/>
        </p:nvGrpSpPr>
        <p:grpSpPr>
          <a:xfrm>
            <a:off x="557446" y="1201078"/>
            <a:ext cx="3059318" cy="4187786"/>
            <a:chOff x="576242" y="2046194"/>
            <a:chExt cx="3059318" cy="418778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DB80D86-0CDC-4F4E-9143-4583E7DD56C5}"/>
                </a:ext>
              </a:extLst>
            </p:cNvPr>
            <p:cNvSpPr txBox="1"/>
            <p:nvPr/>
          </p:nvSpPr>
          <p:spPr>
            <a:xfrm>
              <a:off x="1244128" y="5218317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First</a:t>
              </a:r>
            </a:p>
            <a:p>
              <a:pPr algn="ctr"/>
              <a:r>
                <a:rPr lang="en-US" sz="3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prototype</a:t>
              </a:r>
            </a:p>
          </p:txBody>
        </p:sp>
        <p:pic>
          <p:nvPicPr>
            <p:cNvPr id="3" name="Grafik 2" descr="Ein Bild, das Elektronik, Screenshot, Anzeige, Computer enthält.&#10;&#10;Automatisch generierte Beschreibung">
              <a:extLst>
                <a:ext uri="{FF2B5EF4-FFF2-40B4-BE49-F238E27FC236}">
                  <a16:creationId xmlns:a16="http://schemas.microsoft.com/office/drawing/2014/main" id="{A60E7DE7-702A-467A-AF57-4ACFC22AB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5" t="21273" r="33267" b="15745"/>
            <a:stretch/>
          </p:blipFill>
          <p:spPr>
            <a:xfrm>
              <a:off x="576242" y="2046194"/>
              <a:ext cx="3059318" cy="3059318"/>
            </a:xfrm>
            <a:prstGeom prst="octagon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C6F3E36-F9F3-465C-B953-44F7A0B27E5F}"/>
              </a:ext>
            </a:extLst>
          </p:cNvPr>
          <p:cNvGrpSpPr/>
          <p:nvPr/>
        </p:nvGrpSpPr>
        <p:grpSpPr>
          <a:xfrm>
            <a:off x="4567524" y="2599182"/>
            <a:ext cx="3057740" cy="4177144"/>
            <a:chOff x="3705357" y="2046194"/>
            <a:chExt cx="3057740" cy="4177144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D6F08F-A305-4697-8557-29D1D3AD934B}"/>
                </a:ext>
              </a:extLst>
            </p:cNvPr>
            <p:cNvSpPr txBox="1"/>
            <p:nvPr/>
          </p:nvSpPr>
          <p:spPr>
            <a:xfrm>
              <a:off x="4372454" y="5207675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Playable</a:t>
              </a:r>
            </a:p>
            <a:p>
              <a:pPr algn="ctr"/>
              <a:r>
                <a:rPr lang="en-US" sz="30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level</a:t>
              </a:r>
              <a:endParaRPr lang="en-US" sz="3000" dirty="0">
                <a:solidFill>
                  <a:srgbClr val="14B8A8"/>
                </a:solidFill>
                <a:latin typeface="Adobe Garamond Pro Bold" panose="02020702060506020403" pitchFamily="18" charset="0"/>
              </a:endParaRPr>
            </a:p>
          </p:txBody>
        </p:sp>
        <p:pic>
          <p:nvPicPr>
            <p:cNvPr id="8" name="Grafik 7" descr="Ein Bild, das Elektronik, Anzeige, Monitor, Computer enthält.&#10;&#10;Automatisch generierte Beschreibung">
              <a:extLst>
                <a:ext uri="{FF2B5EF4-FFF2-40B4-BE49-F238E27FC236}">
                  <a16:creationId xmlns:a16="http://schemas.microsoft.com/office/drawing/2014/main" id="{57CB6AA1-31D7-411D-B995-45D5D6476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6" t="22173" r="32876" b="16940"/>
            <a:stretch/>
          </p:blipFill>
          <p:spPr>
            <a:xfrm>
              <a:off x="3705357" y="2046194"/>
              <a:ext cx="3057740" cy="3057740"/>
            </a:xfrm>
            <a:prstGeom prst="octagon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9253C4B-03AF-4CD4-A236-E1F49F3D49DF}"/>
              </a:ext>
            </a:extLst>
          </p:cNvPr>
          <p:cNvGrpSpPr/>
          <p:nvPr/>
        </p:nvGrpSpPr>
        <p:grpSpPr>
          <a:xfrm>
            <a:off x="8576814" y="1201078"/>
            <a:ext cx="3057740" cy="4183381"/>
            <a:chOff x="6831677" y="2046194"/>
            <a:chExt cx="3057740" cy="4183381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6D0B83E-D4F7-4324-85C0-89F0CB2378F5}"/>
                </a:ext>
              </a:extLst>
            </p:cNvPr>
            <p:cNvSpPr txBox="1"/>
            <p:nvPr/>
          </p:nvSpPr>
          <p:spPr>
            <a:xfrm>
              <a:off x="7498774" y="5213912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Vertical</a:t>
              </a:r>
            </a:p>
            <a:p>
              <a:pPr algn="ctr"/>
              <a:r>
                <a:rPr lang="en-US" sz="3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slice</a:t>
              </a:r>
              <a:endParaRPr lang="en-US" sz="3000" dirty="0">
                <a:solidFill>
                  <a:srgbClr val="595959"/>
                </a:solidFill>
                <a:latin typeface="Adobe Garamond Pro Bold" panose="02020702060506020403" pitchFamily="18" charset="0"/>
              </a:endParaRPr>
            </a:p>
          </p:txBody>
        </p:sp>
        <p:pic>
          <p:nvPicPr>
            <p:cNvPr id="12" name="Grafik 11" descr="Ein Bild, das schwarz, Foto, weiß, Wasser enthält.&#10;&#10;Automatisch generierte Beschreibung">
              <a:extLst>
                <a:ext uri="{FF2B5EF4-FFF2-40B4-BE49-F238E27FC236}">
                  <a16:creationId xmlns:a16="http://schemas.microsoft.com/office/drawing/2014/main" id="{432463D6-40AD-49A8-BA1E-66ABDD8E8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6831677" y="2046194"/>
              <a:ext cx="3057740" cy="3057740"/>
            </a:xfrm>
            <a:prstGeom prst="octagon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79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49EF50D7-F27F-4083-B582-749B615E8EF3}"/>
              </a:ext>
            </a:extLst>
          </p:cNvPr>
          <p:cNvSpPr txBox="1"/>
          <p:nvPr/>
        </p:nvSpPr>
        <p:spPr>
          <a:xfrm>
            <a:off x="219893" y="81674"/>
            <a:ext cx="599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Development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Stages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653C247-5F1B-4034-8935-E2E3C616CB67}"/>
              </a:ext>
            </a:extLst>
          </p:cNvPr>
          <p:cNvGrpSpPr/>
          <p:nvPr/>
        </p:nvGrpSpPr>
        <p:grpSpPr>
          <a:xfrm>
            <a:off x="557446" y="1201078"/>
            <a:ext cx="3059318" cy="4187786"/>
            <a:chOff x="576242" y="2046194"/>
            <a:chExt cx="3059318" cy="418778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DB80D86-0CDC-4F4E-9143-4583E7DD56C5}"/>
                </a:ext>
              </a:extLst>
            </p:cNvPr>
            <p:cNvSpPr txBox="1"/>
            <p:nvPr/>
          </p:nvSpPr>
          <p:spPr>
            <a:xfrm>
              <a:off x="1244128" y="5218317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595959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First</a:t>
              </a:r>
            </a:p>
            <a:p>
              <a:pPr algn="ctr"/>
              <a:r>
                <a:rPr lang="en-US" sz="3000" dirty="0">
                  <a:solidFill>
                    <a:srgbClr val="14B8A8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prototype</a:t>
              </a:r>
            </a:p>
          </p:txBody>
        </p:sp>
        <p:pic>
          <p:nvPicPr>
            <p:cNvPr id="3" name="Grafik 2" descr="Ein Bild, das Elektronik, Screenshot, Anzeige, Computer enthält.&#10;&#10;Automatisch generierte Beschreibung">
              <a:extLst>
                <a:ext uri="{FF2B5EF4-FFF2-40B4-BE49-F238E27FC236}">
                  <a16:creationId xmlns:a16="http://schemas.microsoft.com/office/drawing/2014/main" id="{A60E7DE7-702A-467A-AF57-4ACFC22AB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5" t="21273" r="33267" b="15745"/>
            <a:stretch/>
          </p:blipFill>
          <p:spPr>
            <a:xfrm>
              <a:off x="576242" y="2046194"/>
              <a:ext cx="3059318" cy="3059318"/>
            </a:xfrm>
            <a:prstGeom prst="octagon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C6F3E36-F9F3-465C-B953-44F7A0B27E5F}"/>
              </a:ext>
            </a:extLst>
          </p:cNvPr>
          <p:cNvGrpSpPr/>
          <p:nvPr/>
        </p:nvGrpSpPr>
        <p:grpSpPr>
          <a:xfrm>
            <a:off x="4567524" y="2599182"/>
            <a:ext cx="3057740" cy="4177144"/>
            <a:chOff x="3705357" y="2046194"/>
            <a:chExt cx="3057740" cy="4177144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D6F08F-A305-4697-8557-29D1D3AD934B}"/>
                </a:ext>
              </a:extLst>
            </p:cNvPr>
            <p:cNvSpPr txBox="1"/>
            <p:nvPr/>
          </p:nvSpPr>
          <p:spPr>
            <a:xfrm>
              <a:off x="4372454" y="5207675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14B8A8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Playable</a:t>
              </a:r>
            </a:p>
            <a:p>
              <a:pPr algn="ctr"/>
              <a:r>
                <a:rPr lang="en-US" sz="3000" dirty="0">
                  <a:solidFill>
                    <a:srgbClr val="595959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level</a:t>
              </a:r>
            </a:p>
          </p:txBody>
        </p:sp>
        <p:pic>
          <p:nvPicPr>
            <p:cNvPr id="8" name="Grafik 7" descr="Ein Bild, das Elektronik, Anzeige, Monitor, Computer enthält.&#10;&#10;Automatisch generierte Beschreibung">
              <a:extLst>
                <a:ext uri="{FF2B5EF4-FFF2-40B4-BE49-F238E27FC236}">
                  <a16:creationId xmlns:a16="http://schemas.microsoft.com/office/drawing/2014/main" id="{57CB6AA1-31D7-411D-B995-45D5D6476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6" t="22173" r="32876" b="16940"/>
            <a:stretch/>
          </p:blipFill>
          <p:spPr>
            <a:xfrm>
              <a:off x="3705357" y="2046194"/>
              <a:ext cx="3057740" cy="3057740"/>
            </a:xfrm>
            <a:prstGeom prst="octagon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9253C4B-03AF-4CD4-A236-E1F49F3D49DF}"/>
              </a:ext>
            </a:extLst>
          </p:cNvPr>
          <p:cNvGrpSpPr/>
          <p:nvPr/>
        </p:nvGrpSpPr>
        <p:grpSpPr>
          <a:xfrm>
            <a:off x="8576814" y="1201078"/>
            <a:ext cx="3057740" cy="4183381"/>
            <a:chOff x="6831677" y="2046194"/>
            <a:chExt cx="3057740" cy="4183381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6D0B83E-D4F7-4324-85C0-89F0CB2378F5}"/>
                </a:ext>
              </a:extLst>
            </p:cNvPr>
            <p:cNvSpPr txBox="1"/>
            <p:nvPr/>
          </p:nvSpPr>
          <p:spPr>
            <a:xfrm>
              <a:off x="7498774" y="5213912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595959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Vertical</a:t>
              </a:r>
            </a:p>
            <a:p>
              <a:pPr algn="ctr"/>
              <a:r>
                <a:rPr lang="en-US" sz="3000" dirty="0">
                  <a:solidFill>
                    <a:srgbClr val="14B8A8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slice</a:t>
              </a:r>
            </a:p>
          </p:txBody>
        </p:sp>
        <p:pic>
          <p:nvPicPr>
            <p:cNvPr id="12" name="Grafik 11" descr="Ein Bild, das schwarz, Foto, weiß, Wasser enthält.&#10;&#10;Automatisch generierte Beschreibung">
              <a:extLst>
                <a:ext uri="{FF2B5EF4-FFF2-40B4-BE49-F238E27FC236}">
                  <a16:creationId xmlns:a16="http://schemas.microsoft.com/office/drawing/2014/main" id="{432463D6-40AD-49A8-BA1E-66ABDD8E8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6831677" y="2046194"/>
              <a:ext cx="3057740" cy="3057740"/>
            </a:xfrm>
            <a:prstGeom prst="octagon">
              <a:avLst/>
            </a:prstGeom>
          </p:spPr>
        </p:pic>
      </p:grp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CB23474-C75A-4748-ACDE-73BAC68106A1}"/>
              </a:ext>
            </a:extLst>
          </p:cNvPr>
          <p:cNvCxnSpPr>
            <a:cxnSpLocks/>
            <a:endCxn id="8" idx="5"/>
          </p:cNvCxnSpPr>
          <p:nvPr/>
        </p:nvCxnSpPr>
        <p:spPr>
          <a:xfrm>
            <a:off x="3615187" y="2729948"/>
            <a:ext cx="952337" cy="764815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C0A9A72-045D-4161-9731-30188CD8B67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625264" y="2729948"/>
            <a:ext cx="950760" cy="764815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74B1744A-5E84-450C-8009-F07ECD511556}"/>
              </a:ext>
            </a:extLst>
          </p:cNvPr>
          <p:cNvSpPr txBox="1"/>
          <p:nvPr/>
        </p:nvSpPr>
        <p:spPr>
          <a:xfrm rot="2280000">
            <a:off x="3673182" y="2745976"/>
            <a:ext cx="95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CUT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E2FDAF5-03C4-4E3F-B487-0C5A3ADB649F}"/>
              </a:ext>
            </a:extLst>
          </p:cNvPr>
          <p:cNvSpPr txBox="1"/>
          <p:nvPr/>
        </p:nvSpPr>
        <p:spPr>
          <a:xfrm rot="-2280000">
            <a:off x="7460647" y="2849717"/>
            <a:ext cx="95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311960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0B88473-FA47-4A48-AB2E-A14DAF971CFB}"/>
              </a:ext>
            </a:extLst>
          </p:cNvPr>
          <p:cNvGrpSpPr/>
          <p:nvPr/>
        </p:nvGrpSpPr>
        <p:grpSpPr>
          <a:xfrm>
            <a:off x="895860" y="3789600"/>
            <a:ext cx="2415790" cy="2406683"/>
            <a:chOff x="3680210" y="3792492"/>
            <a:chExt cx="2415790" cy="2406683"/>
          </a:xfrm>
        </p:grpSpPr>
        <p:sp>
          <p:nvSpPr>
            <p:cNvPr id="43" name="Achteck 42">
              <a:extLst>
                <a:ext uri="{FF2B5EF4-FFF2-40B4-BE49-F238E27FC236}">
                  <a16:creationId xmlns:a16="http://schemas.microsoft.com/office/drawing/2014/main" id="{BB074094-6F7D-43D1-9DC8-97FB106D5623}"/>
                </a:ext>
              </a:extLst>
            </p:cNvPr>
            <p:cNvSpPr/>
            <p:nvPr/>
          </p:nvSpPr>
          <p:spPr>
            <a:xfrm>
              <a:off x="3680210" y="3792492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580E6534-1250-46C8-995B-A2535A78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0217" y="4197335"/>
              <a:ext cx="1395760" cy="139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587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0B88473-FA47-4A48-AB2E-A14DAF971CFB}"/>
              </a:ext>
            </a:extLst>
          </p:cNvPr>
          <p:cNvGrpSpPr/>
          <p:nvPr/>
        </p:nvGrpSpPr>
        <p:grpSpPr>
          <a:xfrm>
            <a:off x="895860" y="3789600"/>
            <a:ext cx="2415790" cy="2406683"/>
            <a:chOff x="3680210" y="3792492"/>
            <a:chExt cx="2415790" cy="2406683"/>
          </a:xfrm>
        </p:grpSpPr>
        <p:sp>
          <p:nvSpPr>
            <p:cNvPr id="43" name="Achteck 42">
              <a:extLst>
                <a:ext uri="{FF2B5EF4-FFF2-40B4-BE49-F238E27FC236}">
                  <a16:creationId xmlns:a16="http://schemas.microsoft.com/office/drawing/2014/main" id="{BB074094-6F7D-43D1-9DC8-97FB106D5623}"/>
                </a:ext>
              </a:extLst>
            </p:cNvPr>
            <p:cNvSpPr/>
            <p:nvPr/>
          </p:nvSpPr>
          <p:spPr>
            <a:xfrm>
              <a:off x="3680210" y="3792492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580E6534-1250-46C8-995B-A2535A78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0217" y="4197335"/>
              <a:ext cx="1395760" cy="1395760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08002B-E1CC-441C-AD8E-E07667C6D9A4}"/>
              </a:ext>
            </a:extLst>
          </p:cNvPr>
          <p:cNvGrpSpPr/>
          <p:nvPr/>
        </p:nvGrpSpPr>
        <p:grpSpPr>
          <a:xfrm>
            <a:off x="2891983" y="1195405"/>
            <a:ext cx="2415790" cy="2406683"/>
            <a:chOff x="9030098" y="3792490"/>
            <a:chExt cx="2415790" cy="2406683"/>
          </a:xfrm>
        </p:grpSpPr>
        <p:sp>
          <p:nvSpPr>
            <p:cNvPr id="52" name="Achteck 51">
              <a:extLst>
                <a:ext uri="{FF2B5EF4-FFF2-40B4-BE49-F238E27FC236}">
                  <a16:creationId xmlns:a16="http://schemas.microsoft.com/office/drawing/2014/main" id="{F95FD82C-A1FA-4A0E-888A-C3B9BCA4EB04}"/>
                </a:ext>
              </a:extLst>
            </p:cNvPr>
            <p:cNvSpPr/>
            <p:nvPr/>
          </p:nvSpPr>
          <p:spPr>
            <a:xfrm>
              <a:off x="9030098" y="3792490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E62E93C-6309-446F-A530-9A60CE120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67809" y="4252728"/>
              <a:ext cx="1340367" cy="1340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0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0B88473-FA47-4A48-AB2E-A14DAF971CFB}"/>
              </a:ext>
            </a:extLst>
          </p:cNvPr>
          <p:cNvGrpSpPr/>
          <p:nvPr/>
        </p:nvGrpSpPr>
        <p:grpSpPr>
          <a:xfrm>
            <a:off x="895860" y="3789600"/>
            <a:ext cx="2415790" cy="2406683"/>
            <a:chOff x="3680210" y="3792492"/>
            <a:chExt cx="2415790" cy="2406683"/>
          </a:xfrm>
        </p:grpSpPr>
        <p:sp>
          <p:nvSpPr>
            <p:cNvPr id="43" name="Achteck 42">
              <a:extLst>
                <a:ext uri="{FF2B5EF4-FFF2-40B4-BE49-F238E27FC236}">
                  <a16:creationId xmlns:a16="http://schemas.microsoft.com/office/drawing/2014/main" id="{BB074094-6F7D-43D1-9DC8-97FB106D5623}"/>
                </a:ext>
              </a:extLst>
            </p:cNvPr>
            <p:cNvSpPr/>
            <p:nvPr/>
          </p:nvSpPr>
          <p:spPr>
            <a:xfrm>
              <a:off x="3680210" y="3792492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580E6534-1250-46C8-995B-A2535A78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0217" y="4197335"/>
              <a:ext cx="1395760" cy="1395760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ABD548A-8994-4BEE-9D0F-F881B695B437}"/>
              </a:ext>
            </a:extLst>
          </p:cNvPr>
          <p:cNvGrpSpPr/>
          <p:nvPr/>
        </p:nvGrpSpPr>
        <p:grpSpPr>
          <a:xfrm>
            <a:off x="4888105" y="3784820"/>
            <a:ext cx="2415790" cy="2406683"/>
            <a:chOff x="648098" y="2993994"/>
            <a:chExt cx="2415790" cy="2406683"/>
          </a:xfrm>
        </p:grpSpPr>
        <p:sp>
          <p:nvSpPr>
            <p:cNvPr id="46" name="Achteck 45">
              <a:extLst>
                <a:ext uri="{FF2B5EF4-FFF2-40B4-BE49-F238E27FC236}">
                  <a16:creationId xmlns:a16="http://schemas.microsoft.com/office/drawing/2014/main" id="{E051AF06-9430-4601-B055-372237BDF6C0}"/>
                </a:ext>
              </a:extLst>
            </p:cNvPr>
            <p:cNvSpPr/>
            <p:nvPr/>
          </p:nvSpPr>
          <p:spPr>
            <a:xfrm>
              <a:off x="648098" y="2993994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B00E730-90A2-4129-B09B-419CC520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8113" y="3499455"/>
              <a:ext cx="1395760" cy="1395760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08002B-E1CC-441C-AD8E-E07667C6D9A4}"/>
              </a:ext>
            </a:extLst>
          </p:cNvPr>
          <p:cNvGrpSpPr/>
          <p:nvPr/>
        </p:nvGrpSpPr>
        <p:grpSpPr>
          <a:xfrm>
            <a:off x="2891983" y="1195405"/>
            <a:ext cx="2415790" cy="2406683"/>
            <a:chOff x="9030098" y="3792490"/>
            <a:chExt cx="2415790" cy="2406683"/>
          </a:xfrm>
        </p:grpSpPr>
        <p:sp>
          <p:nvSpPr>
            <p:cNvPr id="52" name="Achteck 51">
              <a:extLst>
                <a:ext uri="{FF2B5EF4-FFF2-40B4-BE49-F238E27FC236}">
                  <a16:creationId xmlns:a16="http://schemas.microsoft.com/office/drawing/2014/main" id="{F95FD82C-A1FA-4A0E-888A-C3B9BCA4EB04}"/>
                </a:ext>
              </a:extLst>
            </p:cNvPr>
            <p:cNvSpPr/>
            <p:nvPr/>
          </p:nvSpPr>
          <p:spPr>
            <a:xfrm>
              <a:off x="9030098" y="3792490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E62E93C-6309-446F-A530-9A60CE120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7809" y="4252728"/>
              <a:ext cx="1340367" cy="1340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35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0B88473-FA47-4A48-AB2E-A14DAF971CFB}"/>
              </a:ext>
            </a:extLst>
          </p:cNvPr>
          <p:cNvGrpSpPr/>
          <p:nvPr/>
        </p:nvGrpSpPr>
        <p:grpSpPr>
          <a:xfrm>
            <a:off x="895860" y="3789600"/>
            <a:ext cx="2415790" cy="2406683"/>
            <a:chOff x="3680210" y="3792492"/>
            <a:chExt cx="2415790" cy="2406683"/>
          </a:xfrm>
        </p:grpSpPr>
        <p:sp>
          <p:nvSpPr>
            <p:cNvPr id="43" name="Achteck 42">
              <a:extLst>
                <a:ext uri="{FF2B5EF4-FFF2-40B4-BE49-F238E27FC236}">
                  <a16:creationId xmlns:a16="http://schemas.microsoft.com/office/drawing/2014/main" id="{BB074094-6F7D-43D1-9DC8-97FB106D5623}"/>
                </a:ext>
              </a:extLst>
            </p:cNvPr>
            <p:cNvSpPr/>
            <p:nvPr/>
          </p:nvSpPr>
          <p:spPr>
            <a:xfrm>
              <a:off x="3680210" y="3792492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580E6534-1250-46C8-995B-A2535A78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0217" y="4197335"/>
              <a:ext cx="1395760" cy="1395760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ABD548A-8994-4BEE-9D0F-F881B695B437}"/>
              </a:ext>
            </a:extLst>
          </p:cNvPr>
          <p:cNvGrpSpPr/>
          <p:nvPr/>
        </p:nvGrpSpPr>
        <p:grpSpPr>
          <a:xfrm>
            <a:off x="4888105" y="3784820"/>
            <a:ext cx="2415790" cy="2406683"/>
            <a:chOff x="648098" y="2993994"/>
            <a:chExt cx="2415790" cy="2406683"/>
          </a:xfrm>
        </p:grpSpPr>
        <p:sp>
          <p:nvSpPr>
            <p:cNvPr id="46" name="Achteck 45">
              <a:extLst>
                <a:ext uri="{FF2B5EF4-FFF2-40B4-BE49-F238E27FC236}">
                  <a16:creationId xmlns:a16="http://schemas.microsoft.com/office/drawing/2014/main" id="{E051AF06-9430-4601-B055-372237BDF6C0}"/>
                </a:ext>
              </a:extLst>
            </p:cNvPr>
            <p:cNvSpPr/>
            <p:nvPr/>
          </p:nvSpPr>
          <p:spPr>
            <a:xfrm>
              <a:off x="648098" y="2993994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B00E730-90A2-4129-B09B-419CC520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8113" y="3499455"/>
              <a:ext cx="1395760" cy="1395760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08002B-E1CC-441C-AD8E-E07667C6D9A4}"/>
              </a:ext>
            </a:extLst>
          </p:cNvPr>
          <p:cNvGrpSpPr/>
          <p:nvPr/>
        </p:nvGrpSpPr>
        <p:grpSpPr>
          <a:xfrm>
            <a:off x="2891983" y="1195405"/>
            <a:ext cx="2415790" cy="2406683"/>
            <a:chOff x="9030098" y="3792490"/>
            <a:chExt cx="2415790" cy="2406683"/>
          </a:xfrm>
        </p:grpSpPr>
        <p:sp>
          <p:nvSpPr>
            <p:cNvPr id="52" name="Achteck 51">
              <a:extLst>
                <a:ext uri="{FF2B5EF4-FFF2-40B4-BE49-F238E27FC236}">
                  <a16:creationId xmlns:a16="http://schemas.microsoft.com/office/drawing/2014/main" id="{F95FD82C-A1FA-4A0E-888A-C3B9BCA4EB04}"/>
                </a:ext>
              </a:extLst>
            </p:cNvPr>
            <p:cNvSpPr/>
            <p:nvPr/>
          </p:nvSpPr>
          <p:spPr>
            <a:xfrm>
              <a:off x="9030098" y="3792490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E62E93C-6309-446F-A530-9A60CE120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7809" y="4252728"/>
              <a:ext cx="1340367" cy="1340367"/>
            </a:xfrm>
            <a:prstGeom prst="rect">
              <a:avLst/>
            </a:prstGeom>
          </p:spPr>
        </p:pic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428867-2A49-4AEA-A4E8-B70658BC18F2}"/>
              </a:ext>
            </a:extLst>
          </p:cNvPr>
          <p:cNvGrpSpPr/>
          <p:nvPr/>
        </p:nvGrpSpPr>
        <p:grpSpPr>
          <a:xfrm>
            <a:off x="6884229" y="1195405"/>
            <a:ext cx="2415790" cy="2406683"/>
            <a:chOff x="6402190" y="3792491"/>
            <a:chExt cx="2415790" cy="2406683"/>
          </a:xfrm>
        </p:grpSpPr>
        <p:sp>
          <p:nvSpPr>
            <p:cNvPr id="55" name="Achteck 54">
              <a:extLst>
                <a:ext uri="{FF2B5EF4-FFF2-40B4-BE49-F238E27FC236}">
                  <a16:creationId xmlns:a16="http://schemas.microsoft.com/office/drawing/2014/main" id="{494A7D00-4A5D-42D4-9BB8-DAD828E623CD}"/>
                </a:ext>
              </a:extLst>
            </p:cNvPr>
            <p:cNvSpPr/>
            <p:nvPr/>
          </p:nvSpPr>
          <p:spPr>
            <a:xfrm>
              <a:off x="6402190" y="3792491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CC258A4B-5B7E-4AAF-859C-A234B05BE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70712" y="4256459"/>
              <a:ext cx="1478746" cy="1478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926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0B88473-FA47-4A48-AB2E-A14DAF971CFB}"/>
              </a:ext>
            </a:extLst>
          </p:cNvPr>
          <p:cNvGrpSpPr/>
          <p:nvPr/>
        </p:nvGrpSpPr>
        <p:grpSpPr>
          <a:xfrm>
            <a:off x="895860" y="3789600"/>
            <a:ext cx="2415790" cy="2406683"/>
            <a:chOff x="3680210" y="3792492"/>
            <a:chExt cx="2415790" cy="2406683"/>
          </a:xfrm>
        </p:grpSpPr>
        <p:sp>
          <p:nvSpPr>
            <p:cNvPr id="43" name="Achteck 42">
              <a:extLst>
                <a:ext uri="{FF2B5EF4-FFF2-40B4-BE49-F238E27FC236}">
                  <a16:creationId xmlns:a16="http://schemas.microsoft.com/office/drawing/2014/main" id="{BB074094-6F7D-43D1-9DC8-97FB106D5623}"/>
                </a:ext>
              </a:extLst>
            </p:cNvPr>
            <p:cNvSpPr/>
            <p:nvPr/>
          </p:nvSpPr>
          <p:spPr>
            <a:xfrm>
              <a:off x="3680210" y="3792492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580E6534-1250-46C8-995B-A2535A78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0217" y="4197335"/>
              <a:ext cx="1395760" cy="1395760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ABD548A-8994-4BEE-9D0F-F881B695B437}"/>
              </a:ext>
            </a:extLst>
          </p:cNvPr>
          <p:cNvGrpSpPr/>
          <p:nvPr/>
        </p:nvGrpSpPr>
        <p:grpSpPr>
          <a:xfrm>
            <a:off x="4888105" y="3784820"/>
            <a:ext cx="2415790" cy="2406683"/>
            <a:chOff x="648098" y="2993994"/>
            <a:chExt cx="2415790" cy="2406683"/>
          </a:xfrm>
        </p:grpSpPr>
        <p:sp>
          <p:nvSpPr>
            <p:cNvPr id="46" name="Achteck 45">
              <a:extLst>
                <a:ext uri="{FF2B5EF4-FFF2-40B4-BE49-F238E27FC236}">
                  <a16:creationId xmlns:a16="http://schemas.microsoft.com/office/drawing/2014/main" id="{E051AF06-9430-4601-B055-372237BDF6C0}"/>
                </a:ext>
              </a:extLst>
            </p:cNvPr>
            <p:cNvSpPr/>
            <p:nvPr/>
          </p:nvSpPr>
          <p:spPr>
            <a:xfrm>
              <a:off x="648098" y="2993994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B00E730-90A2-4129-B09B-419CC520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8113" y="3499455"/>
              <a:ext cx="1395760" cy="1395760"/>
            </a:xfrm>
            <a:prstGeom prst="rect">
              <a:avLst/>
            </a:prstGeom>
          </p:spPr>
        </p:pic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B89E9DEB-7B63-48E5-BB4B-EC1B653815BC}"/>
              </a:ext>
            </a:extLst>
          </p:cNvPr>
          <p:cNvGrpSpPr/>
          <p:nvPr/>
        </p:nvGrpSpPr>
        <p:grpSpPr>
          <a:xfrm>
            <a:off x="8880350" y="3784819"/>
            <a:ext cx="2415790" cy="2406683"/>
            <a:chOff x="4251304" y="1120469"/>
            <a:chExt cx="2415790" cy="2406683"/>
          </a:xfrm>
        </p:grpSpPr>
        <p:sp>
          <p:nvSpPr>
            <p:cNvPr id="49" name="Achteck 48">
              <a:extLst>
                <a:ext uri="{FF2B5EF4-FFF2-40B4-BE49-F238E27FC236}">
                  <a16:creationId xmlns:a16="http://schemas.microsoft.com/office/drawing/2014/main" id="{1600CE48-3113-4614-B31E-E1370AF49360}"/>
                </a:ext>
              </a:extLst>
            </p:cNvPr>
            <p:cNvSpPr/>
            <p:nvPr/>
          </p:nvSpPr>
          <p:spPr>
            <a:xfrm>
              <a:off x="4251304" y="1120469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4C1971D6-098E-4FA0-A26E-1927E696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46198" y="1610809"/>
              <a:ext cx="1426002" cy="1426002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08002B-E1CC-441C-AD8E-E07667C6D9A4}"/>
              </a:ext>
            </a:extLst>
          </p:cNvPr>
          <p:cNvGrpSpPr/>
          <p:nvPr/>
        </p:nvGrpSpPr>
        <p:grpSpPr>
          <a:xfrm>
            <a:off x="2891983" y="1195405"/>
            <a:ext cx="2415790" cy="2406683"/>
            <a:chOff x="9030098" y="3792490"/>
            <a:chExt cx="2415790" cy="2406683"/>
          </a:xfrm>
        </p:grpSpPr>
        <p:sp>
          <p:nvSpPr>
            <p:cNvPr id="52" name="Achteck 51">
              <a:extLst>
                <a:ext uri="{FF2B5EF4-FFF2-40B4-BE49-F238E27FC236}">
                  <a16:creationId xmlns:a16="http://schemas.microsoft.com/office/drawing/2014/main" id="{F95FD82C-A1FA-4A0E-888A-C3B9BCA4EB04}"/>
                </a:ext>
              </a:extLst>
            </p:cNvPr>
            <p:cNvSpPr/>
            <p:nvPr/>
          </p:nvSpPr>
          <p:spPr>
            <a:xfrm>
              <a:off x="9030098" y="3792490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E62E93C-6309-446F-A530-9A60CE120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67809" y="4252728"/>
              <a:ext cx="1340367" cy="1340367"/>
            </a:xfrm>
            <a:prstGeom prst="rect">
              <a:avLst/>
            </a:prstGeom>
          </p:spPr>
        </p:pic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428867-2A49-4AEA-A4E8-B70658BC18F2}"/>
              </a:ext>
            </a:extLst>
          </p:cNvPr>
          <p:cNvGrpSpPr/>
          <p:nvPr/>
        </p:nvGrpSpPr>
        <p:grpSpPr>
          <a:xfrm>
            <a:off x="6884229" y="1195405"/>
            <a:ext cx="2415790" cy="2406683"/>
            <a:chOff x="6402190" y="3792491"/>
            <a:chExt cx="2415790" cy="2406683"/>
          </a:xfrm>
        </p:grpSpPr>
        <p:sp>
          <p:nvSpPr>
            <p:cNvPr id="55" name="Achteck 54">
              <a:extLst>
                <a:ext uri="{FF2B5EF4-FFF2-40B4-BE49-F238E27FC236}">
                  <a16:creationId xmlns:a16="http://schemas.microsoft.com/office/drawing/2014/main" id="{494A7D00-4A5D-42D4-9BB8-DAD828E623CD}"/>
                </a:ext>
              </a:extLst>
            </p:cNvPr>
            <p:cNvSpPr/>
            <p:nvPr/>
          </p:nvSpPr>
          <p:spPr>
            <a:xfrm>
              <a:off x="6402190" y="3792491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CC258A4B-5B7E-4AAF-859C-A234B05BE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70712" y="4256459"/>
              <a:ext cx="1478746" cy="1478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442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0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3" y="81674"/>
            <a:ext cx="343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Team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7B06075-2239-4748-AD24-7A273E865B9B}"/>
              </a:ext>
            </a:extLst>
          </p:cNvPr>
          <p:cNvGrpSpPr/>
          <p:nvPr/>
        </p:nvGrpSpPr>
        <p:grpSpPr>
          <a:xfrm>
            <a:off x="3187052" y="4216576"/>
            <a:ext cx="2257516" cy="2235506"/>
            <a:chOff x="3187052" y="4216576"/>
            <a:chExt cx="2257516" cy="223550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38193DEA-A3AD-4D68-AE10-F7E6C4F158A5}"/>
                </a:ext>
              </a:extLst>
            </p:cNvPr>
            <p:cNvGrpSpPr/>
            <p:nvPr/>
          </p:nvGrpSpPr>
          <p:grpSpPr>
            <a:xfrm>
              <a:off x="3187052" y="4216576"/>
              <a:ext cx="2257516" cy="2235506"/>
              <a:chOff x="3363298" y="4217475"/>
              <a:chExt cx="2257516" cy="2235506"/>
            </a:xfrm>
          </p:grpSpPr>
          <p:sp>
            <p:nvSpPr>
              <p:cNvPr id="16" name="Achteck 15">
                <a:extLst>
                  <a:ext uri="{FF2B5EF4-FFF2-40B4-BE49-F238E27FC236}">
                    <a16:creationId xmlns:a16="http://schemas.microsoft.com/office/drawing/2014/main" id="{CA061B3C-116E-47A0-9DE3-9F8DFB61B948}"/>
                  </a:ext>
                </a:extLst>
              </p:cNvPr>
              <p:cNvSpPr/>
              <p:nvPr/>
            </p:nvSpPr>
            <p:spPr>
              <a:xfrm>
                <a:off x="3376848" y="421747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30AF72E-C2F1-430A-9C32-2F0EA24658B3}"/>
                  </a:ext>
                </a:extLst>
              </p:cNvPr>
              <p:cNvSpPr txBox="1"/>
              <p:nvPr/>
            </p:nvSpPr>
            <p:spPr>
              <a:xfrm>
                <a:off x="3363298" y="485127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Alexandru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Negoescu</a:t>
                </a:r>
              </a:p>
            </p:txBody>
          </p:sp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A8412F7-42BB-436C-8F8E-B27BB68B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05986" y="4325880"/>
              <a:ext cx="619648" cy="619648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2EC46F4-9564-41C1-8FCC-BBF5EBA01ABA}"/>
              </a:ext>
            </a:extLst>
          </p:cNvPr>
          <p:cNvGrpSpPr/>
          <p:nvPr/>
        </p:nvGrpSpPr>
        <p:grpSpPr>
          <a:xfrm>
            <a:off x="4974018" y="1487957"/>
            <a:ext cx="2257516" cy="2235506"/>
            <a:chOff x="4974018" y="1487957"/>
            <a:chExt cx="2257516" cy="2235506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AF76AC47-9F46-48DE-9755-428014F0B54F}"/>
                </a:ext>
              </a:extLst>
            </p:cNvPr>
            <p:cNvGrpSpPr/>
            <p:nvPr/>
          </p:nvGrpSpPr>
          <p:grpSpPr>
            <a:xfrm>
              <a:off x="4974018" y="1487957"/>
              <a:ext cx="2257516" cy="2235506"/>
              <a:chOff x="1094756" y="2256595"/>
              <a:chExt cx="2257516" cy="2235506"/>
            </a:xfrm>
          </p:grpSpPr>
          <p:sp>
            <p:nvSpPr>
              <p:cNvPr id="2" name="Achteck 1">
                <a:extLst>
                  <a:ext uri="{FF2B5EF4-FFF2-40B4-BE49-F238E27FC236}">
                    <a16:creationId xmlns:a16="http://schemas.microsoft.com/office/drawing/2014/main" id="{EF71BEA3-E31F-4012-AEAC-188A5B8CC4A4}"/>
                  </a:ext>
                </a:extLst>
              </p:cNvPr>
              <p:cNvSpPr/>
              <p:nvPr/>
            </p:nvSpPr>
            <p:spPr>
              <a:xfrm>
                <a:off x="1108306" y="225659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C527DE6-368F-4EA5-877D-41F0DCC1AF20}"/>
                  </a:ext>
                </a:extLst>
              </p:cNvPr>
              <p:cNvSpPr txBox="1"/>
              <p:nvPr/>
            </p:nvSpPr>
            <p:spPr>
              <a:xfrm>
                <a:off x="1094756" y="289039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Alexander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Gerhards</a:t>
                </a:r>
              </a:p>
            </p:txBody>
          </p:sp>
        </p:grp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05B3E67-6048-4D81-B41D-BAF209CAC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5955" y="3232242"/>
              <a:ext cx="387192" cy="38719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8208BDDA-1949-4D5C-B3EB-A5F9999AD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40481" y="1651591"/>
              <a:ext cx="538139" cy="538137"/>
            </a:xfrm>
            <a:prstGeom prst="rect">
              <a:avLst/>
            </a:prstGeom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2818384-5F48-43DB-BDA8-4C8E6412AC24}"/>
              </a:ext>
            </a:extLst>
          </p:cNvPr>
          <p:cNvGrpSpPr/>
          <p:nvPr/>
        </p:nvGrpSpPr>
        <p:grpSpPr>
          <a:xfrm>
            <a:off x="1400085" y="1487957"/>
            <a:ext cx="2257516" cy="2235506"/>
            <a:chOff x="1400085" y="1487957"/>
            <a:chExt cx="2257516" cy="223550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9582545-D5B2-4639-9AA1-C6E70EA5341F}"/>
                </a:ext>
              </a:extLst>
            </p:cNvPr>
            <p:cNvGrpSpPr/>
            <p:nvPr/>
          </p:nvGrpSpPr>
          <p:grpSpPr>
            <a:xfrm>
              <a:off x="1400085" y="1487957"/>
              <a:ext cx="2257516" cy="2235506"/>
              <a:chOff x="7830836" y="1545395"/>
              <a:chExt cx="2257516" cy="2235506"/>
            </a:xfrm>
          </p:grpSpPr>
          <p:sp>
            <p:nvSpPr>
              <p:cNvPr id="14" name="Achteck 13">
                <a:extLst>
                  <a:ext uri="{FF2B5EF4-FFF2-40B4-BE49-F238E27FC236}">
                    <a16:creationId xmlns:a16="http://schemas.microsoft.com/office/drawing/2014/main" id="{BA65EEC4-25C8-4A63-8C3B-D6D25A727E35}"/>
                  </a:ext>
                </a:extLst>
              </p:cNvPr>
              <p:cNvSpPr/>
              <p:nvPr/>
            </p:nvSpPr>
            <p:spPr>
              <a:xfrm>
                <a:off x="7844386" y="154539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4E95128-3B48-48F7-8405-DF4F9B06C15B}"/>
                  </a:ext>
                </a:extLst>
              </p:cNvPr>
              <p:cNvSpPr txBox="1"/>
              <p:nvPr/>
            </p:nvSpPr>
            <p:spPr>
              <a:xfrm>
                <a:off x="7830836" y="217919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Ignacio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Di Paola</a:t>
                </a:r>
              </a:p>
            </p:txBody>
          </p:sp>
        </p:grp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80DBCC9-2E85-412F-B9B5-ECA6D2B9A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3911" y="1587119"/>
              <a:ext cx="603414" cy="603412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41ABD8E-7778-4520-9FC4-BB5CED8668DB}"/>
              </a:ext>
            </a:extLst>
          </p:cNvPr>
          <p:cNvGrpSpPr/>
          <p:nvPr/>
        </p:nvGrpSpPr>
        <p:grpSpPr>
          <a:xfrm>
            <a:off x="8534401" y="1487957"/>
            <a:ext cx="2257516" cy="2235506"/>
            <a:chOff x="8534401" y="1487957"/>
            <a:chExt cx="2257516" cy="223550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30BCE44F-BF2C-4FA3-BF51-1A7A73E58563}"/>
                </a:ext>
              </a:extLst>
            </p:cNvPr>
            <p:cNvGrpSpPr/>
            <p:nvPr/>
          </p:nvGrpSpPr>
          <p:grpSpPr>
            <a:xfrm>
              <a:off x="8534401" y="1487957"/>
              <a:ext cx="2257516" cy="2235506"/>
              <a:chOff x="4274836" y="1616515"/>
              <a:chExt cx="2257516" cy="2235506"/>
            </a:xfrm>
          </p:grpSpPr>
          <p:sp>
            <p:nvSpPr>
              <p:cNvPr id="9" name="Achteck 8">
                <a:extLst>
                  <a:ext uri="{FF2B5EF4-FFF2-40B4-BE49-F238E27FC236}">
                    <a16:creationId xmlns:a16="http://schemas.microsoft.com/office/drawing/2014/main" id="{1B3D47C6-67AF-4DBE-BD1F-B259B98D874B}"/>
                  </a:ext>
                </a:extLst>
              </p:cNvPr>
              <p:cNvSpPr/>
              <p:nvPr/>
            </p:nvSpPr>
            <p:spPr>
              <a:xfrm>
                <a:off x="4288386" y="161651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866AD04-C40F-4ACE-89F7-6C5C1B496538}"/>
                  </a:ext>
                </a:extLst>
              </p:cNvPr>
              <p:cNvSpPr txBox="1"/>
              <p:nvPr/>
            </p:nvSpPr>
            <p:spPr>
              <a:xfrm>
                <a:off x="4274836" y="225031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Lars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Kalthoff</a:t>
                </a:r>
              </a:p>
            </p:txBody>
          </p:sp>
        </p:grp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6ED0DA93-5081-4D47-86FF-7AEC054A5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68227" y="1586316"/>
              <a:ext cx="603414" cy="603412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D87DF1B5-AE54-4E7B-81CE-7FADFA18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69563" y="3248129"/>
              <a:ext cx="387192" cy="38719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4832482-E6E0-4DB1-B703-9762FCF0755C}"/>
              </a:ext>
            </a:extLst>
          </p:cNvPr>
          <p:cNvGrpSpPr/>
          <p:nvPr/>
        </p:nvGrpSpPr>
        <p:grpSpPr>
          <a:xfrm>
            <a:off x="6767760" y="4216576"/>
            <a:ext cx="2257516" cy="2235506"/>
            <a:chOff x="6767760" y="4216576"/>
            <a:chExt cx="2257516" cy="223550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2C2C6A3-D682-4948-AA2E-DD6622FC5B70}"/>
                </a:ext>
              </a:extLst>
            </p:cNvPr>
            <p:cNvGrpSpPr/>
            <p:nvPr/>
          </p:nvGrpSpPr>
          <p:grpSpPr>
            <a:xfrm>
              <a:off x="6767760" y="4216576"/>
              <a:ext cx="2257516" cy="2235506"/>
              <a:chOff x="7704197" y="4410515"/>
              <a:chExt cx="2257516" cy="2235506"/>
            </a:xfrm>
          </p:grpSpPr>
          <p:sp>
            <p:nvSpPr>
              <p:cNvPr id="12" name="Achteck 11">
                <a:extLst>
                  <a:ext uri="{FF2B5EF4-FFF2-40B4-BE49-F238E27FC236}">
                    <a16:creationId xmlns:a16="http://schemas.microsoft.com/office/drawing/2014/main" id="{1D5AD99B-AE8B-48F6-B2D5-7B2B3ADF267D}"/>
                  </a:ext>
                </a:extLst>
              </p:cNvPr>
              <p:cNvSpPr/>
              <p:nvPr/>
            </p:nvSpPr>
            <p:spPr>
              <a:xfrm>
                <a:off x="7717747" y="441051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E5FA0C6-2F4B-4AF5-B19C-86B29371B1DD}"/>
                  </a:ext>
                </a:extLst>
              </p:cNvPr>
              <p:cNvSpPr txBox="1"/>
              <p:nvPr/>
            </p:nvSpPr>
            <p:spPr>
              <a:xfrm>
                <a:off x="7704197" y="504431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Robert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Pavic</a:t>
                </a:r>
              </a:p>
            </p:txBody>
          </p:sp>
        </p:grp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D3E3F56-7447-4006-88AB-A6494A27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27448" y="4319058"/>
              <a:ext cx="538139" cy="538137"/>
            </a:xfrm>
            <a:prstGeom prst="rect">
              <a:avLst/>
            </a:prstGeom>
          </p:spPr>
        </p:pic>
      </p:grpSp>
      <p:pic>
        <p:nvPicPr>
          <p:cNvPr id="31" name="Grafik 30" descr="Ein Bild, das Essen, Schild enthält.&#10;&#10;Automatisch generierte Beschreibung">
            <a:extLst>
              <a:ext uri="{FF2B5EF4-FFF2-40B4-BE49-F238E27FC236}">
                <a16:creationId xmlns:a16="http://schemas.microsoft.com/office/drawing/2014/main" id="{7F8901D7-6A2B-4244-98A1-2D6BD43A2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68" y="3548482"/>
            <a:ext cx="123612" cy="1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D5E2626-2E7E-428F-A16E-AD0D50882F39}"/>
              </a:ext>
            </a:extLst>
          </p:cNvPr>
          <p:cNvGrpSpPr/>
          <p:nvPr/>
        </p:nvGrpSpPr>
        <p:grpSpPr>
          <a:xfrm>
            <a:off x="2279443" y="2107673"/>
            <a:ext cx="3195723" cy="3860795"/>
            <a:chOff x="2279443" y="2107673"/>
            <a:chExt cx="3195723" cy="3860795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2279443" y="2107673"/>
              <a:ext cx="3195723" cy="3195723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383303" y="5445248"/>
              <a:ext cx="298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Incremental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742E11E-48E2-411F-BDAE-7E1CD279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0241" y="2758471"/>
              <a:ext cx="1894123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05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3DDA9B0-E923-4AD8-97D6-78A7FA966F26}"/>
              </a:ext>
            </a:extLst>
          </p:cNvPr>
          <p:cNvGrpSpPr/>
          <p:nvPr/>
        </p:nvGrpSpPr>
        <p:grpSpPr>
          <a:xfrm>
            <a:off x="6924557" y="2734123"/>
            <a:ext cx="2988000" cy="2604321"/>
            <a:chOff x="6924557" y="2734123"/>
            <a:chExt cx="2988000" cy="2604321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D5E8F69-BCB2-43AD-87A1-0E9ACA16C7BC}"/>
                </a:ext>
              </a:extLst>
            </p:cNvPr>
            <p:cNvSpPr txBox="1"/>
            <p:nvPr/>
          </p:nvSpPr>
          <p:spPr>
            <a:xfrm>
              <a:off x="6924557" y="4815224"/>
              <a:ext cx="298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Radical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25" name="Achteck 24">
              <a:extLst>
                <a:ext uri="{FF2B5EF4-FFF2-40B4-BE49-F238E27FC236}">
                  <a16:creationId xmlns:a16="http://schemas.microsoft.com/office/drawing/2014/main" id="{C3842E2A-B556-4929-B8AD-5C24F5ED4279}"/>
                </a:ext>
              </a:extLst>
            </p:cNvPr>
            <p:cNvSpPr/>
            <p:nvPr/>
          </p:nvSpPr>
          <p:spPr>
            <a:xfrm>
              <a:off x="7447145" y="2734123"/>
              <a:ext cx="1942826" cy="1942824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3E314BA-B63F-4396-9062-C0B85E4E2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8389" y="3275364"/>
              <a:ext cx="860336" cy="860336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D5E2626-2E7E-428F-A16E-AD0D50882F39}"/>
              </a:ext>
            </a:extLst>
          </p:cNvPr>
          <p:cNvGrpSpPr/>
          <p:nvPr/>
        </p:nvGrpSpPr>
        <p:grpSpPr>
          <a:xfrm>
            <a:off x="2279443" y="2107673"/>
            <a:ext cx="3195723" cy="3860795"/>
            <a:chOff x="2279443" y="2107673"/>
            <a:chExt cx="3195723" cy="3860795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2279443" y="2107673"/>
              <a:ext cx="3195723" cy="3195723"/>
            </a:xfrm>
            <a:prstGeom prst="octagon">
              <a:avLst/>
            </a:prstGeom>
            <a:solidFill>
              <a:srgbClr val="C9C9C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383303" y="5445248"/>
              <a:ext cx="298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>
                      <a:alpha val="30000"/>
                    </a:srgbClr>
                  </a:solidFill>
                  <a:latin typeface="Adobe Garamond Pro Bold" panose="02020702060506020403" pitchFamily="18" charset="0"/>
                </a:rPr>
                <a:t>Incremental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742E11E-48E2-411F-BDAE-7E1CD279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0241" y="2758471"/>
              <a:ext cx="1894123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05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7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1083133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Notes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placed by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developers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8EBB40-6741-4AF1-9B27-C53320B0D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155" y="1902722"/>
            <a:ext cx="614463" cy="6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7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1083134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Positioned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close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to their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subject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1083133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Notes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placed by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developers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8EBB40-6741-4AF1-9B27-C53320B0D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155" y="1902722"/>
            <a:ext cx="614463" cy="6144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532477-F6C1-402C-99D5-947D19CB5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628" y="3590406"/>
            <a:ext cx="614466" cy="6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0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1083134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Positioned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close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to their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subject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1083133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Notes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placed by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developers</a:t>
            </a:r>
          </a:p>
        </p:txBody>
      </p:sp>
      <p:sp>
        <p:nvSpPr>
          <p:cNvPr id="47" name="Achteck 46">
            <a:extLst>
              <a:ext uri="{FF2B5EF4-FFF2-40B4-BE49-F238E27FC236}">
                <a16:creationId xmlns:a16="http://schemas.microsoft.com/office/drawing/2014/main" id="{E783338B-E514-483B-A0CB-8E80C6DF134D}"/>
              </a:ext>
            </a:extLst>
          </p:cNvPr>
          <p:cNvSpPr/>
          <p:nvPr/>
        </p:nvSpPr>
        <p:spPr>
          <a:xfrm>
            <a:off x="692306" y="5084275"/>
            <a:ext cx="11083134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D31F55DD-2013-4BC4-A931-85FAB3597929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5E124A-DD08-4DC9-B3CC-92D79921FC56}"/>
              </a:ext>
            </a:extLst>
          </p:cNvPr>
          <p:cNvSpPr txBox="1"/>
          <p:nvPr/>
        </p:nvSpPr>
        <p:spPr>
          <a:xfrm>
            <a:off x="2254140" y="5191079"/>
            <a:ext cx="9243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Critical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information,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nice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to know,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fluff</a:t>
            </a:r>
            <a:endParaRPr lang="en-US" sz="4400" dirty="0">
              <a:solidFill>
                <a:srgbClr val="59595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8EBB40-6741-4AF1-9B27-C53320B0D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155" y="1902722"/>
            <a:ext cx="614463" cy="6144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532477-F6C1-402C-99D5-947D19CB5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628" y="3590406"/>
            <a:ext cx="614466" cy="6144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DECB36-495B-47DA-92A5-24C3E016E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629" y="5246531"/>
            <a:ext cx="614464" cy="6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6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Team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Bonsai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71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Team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Bonsai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E0D3D21-38A1-4A5E-97C3-BE1B759114A0}"/>
              </a:ext>
            </a:extLst>
          </p:cNvPr>
          <p:cNvGrpSpPr/>
          <p:nvPr/>
        </p:nvGrpSpPr>
        <p:grpSpPr>
          <a:xfrm>
            <a:off x="347214" y="1332135"/>
            <a:ext cx="11497572" cy="5288448"/>
            <a:chOff x="347214" y="1332135"/>
            <a:chExt cx="11497572" cy="5288448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226EF359-4E18-40FF-AA37-159B48206897}"/>
                </a:ext>
              </a:extLst>
            </p:cNvPr>
            <p:cNvGrpSpPr/>
            <p:nvPr/>
          </p:nvGrpSpPr>
          <p:grpSpPr>
            <a:xfrm>
              <a:off x="347214" y="1332256"/>
              <a:ext cx="2069010" cy="3177179"/>
              <a:chOff x="211203" y="1257756"/>
              <a:chExt cx="2069010" cy="3177179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019DC3B3-B4A5-467C-890E-7E4DE6A5F5D3}"/>
                  </a:ext>
                </a:extLst>
              </p:cNvPr>
              <p:cNvSpPr/>
              <p:nvPr/>
            </p:nvSpPr>
            <p:spPr>
              <a:xfrm>
                <a:off x="211203" y="2660233"/>
                <a:ext cx="2069010" cy="1774702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chteck 18">
                <a:extLst>
                  <a:ext uri="{FF2B5EF4-FFF2-40B4-BE49-F238E27FC236}">
                    <a16:creationId xmlns:a16="http://schemas.microsoft.com/office/drawing/2014/main" id="{6CABE29C-478A-4EBF-9CC5-135A3265816C}"/>
                  </a:ext>
                </a:extLst>
              </p:cNvPr>
              <p:cNvSpPr/>
              <p:nvPr/>
            </p:nvSpPr>
            <p:spPr>
              <a:xfrm>
                <a:off x="211203" y="1257756"/>
                <a:ext cx="2069010" cy="2061208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B3609FD-9FF9-435E-B54A-593FB9CB008D}"/>
                  </a:ext>
                </a:extLst>
              </p:cNvPr>
              <p:cNvSpPr txBox="1"/>
              <p:nvPr/>
            </p:nvSpPr>
            <p:spPr>
              <a:xfrm>
                <a:off x="211203" y="3369025"/>
                <a:ext cx="206901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Bonnie</a:t>
                </a:r>
              </a:p>
              <a:p>
                <a:pPr algn="ctr"/>
                <a:r>
                  <a:rPr lang="en-US" sz="2400" i="1" dirty="0">
                    <a:solidFill>
                      <a:srgbClr val="7F7F7F"/>
                    </a:solidFill>
                    <a:latin typeface="Adobe Garamond Pro Bold" panose="02020702060506020403" pitchFamily="18" charset="0"/>
                  </a:rPr>
                  <a:t>The Lone Wolf</a:t>
                </a:r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A7731BC8-D718-4B6C-868F-61E88F1E8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23064" y="1672130"/>
                <a:ext cx="1245286" cy="1245286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CCACE798-4F57-46C9-B7E7-795265AE1C85}"/>
                </a:ext>
              </a:extLst>
            </p:cNvPr>
            <p:cNvGrpSpPr/>
            <p:nvPr/>
          </p:nvGrpSpPr>
          <p:grpSpPr>
            <a:xfrm>
              <a:off x="2704354" y="3443404"/>
              <a:ext cx="2069010" cy="3177179"/>
              <a:chOff x="2636349" y="3520846"/>
              <a:chExt cx="2069010" cy="3177179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547D0CE7-E511-4252-B592-398F3A246444}"/>
                  </a:ext>
                </a:extLst>
              </p:cNvPr>
              <p:cNvSpPr/>
              <p:nvPr/>
            </p:nvSpPr>
            <p:spPr>
              <a:xfrm>
                <a:off x="2636349" y="4923323"/>
                <a:ext cx="2069010" cy="1774702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0429098-42A6-4C49-BB41-0E05D41C26E8}"/>
                  </a:ext>
                </a:extLst>
              </p:cNvPr>
              <p:cNvSpPr txBox="1"/>
              <p:nvPr/>
            </p:nvSpPr>
            <p:spPr>
              <a:xfrm>
                <a:off x="2636349" y="5632115"/>
                <a:ext cx="206901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Nikolai</a:t>
                </a:r>
              </a:p>
              <a:p>
                <a:pPr algn="ctr"/>
                <a:r>
                  <a:rPr lang="en-US" sz="2400" i="1" dirty="0">
                    <a:solidFill>
                      <a:srgbClr val="7F7F7F"/>
                    </a:solidFill>
                    <a:latin typeface="Adobe Garamond Pro Bold" panose="02020702060506020403" pitchFamily="18" charset="0"/>
                  </a:rPr>
                  <a:t>The Dreamer</a:t>
                </a:r>
              </a:p>
            </p:txBody>
          </p:sp>
          <p:sp>
            <p:nvSpPr>
              <p:cNvPr id="28" name="Achteck 27">
                <a:extLst>
                  <a:ext uri="{FF2B5EF4-FFF2-40B4-BE49-F238E27FC236}">
                    <a16:creationId xmlns:a16="http://schemas.microsoft.com/office/drawing/2014/main" id="{77277041-E1A0-4A1B-B0C6-F95180012016}"/>
                  </a:ext>
                </a:extLst>
              </p:cNvPr>
              <p:cNvSpPr/>
              <p:nvPr/>
            </p:nvSpPr>
            <p:spPr>
              <a:xfrm>
                <a:off x="2636349" y="3520846"/>
                <a:ext cx="2069010" cy="2061208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A7C42E17-1EE9-4061-9259-9E9767DE9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46061" y="3935222"/>
                <a:ext cx="1245286" cy="1245284"/>
              </a:xfrm>
              <a:prstGeom prst="rect">
                <a:avLst/>
              </a:prstGeom>
            </p:spPr>
          </p:pic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6865FF49-41DB-45B2-9CE1-0B75750D724D}"/>
                </a:ext>
              </a:extLst>
            </p:cNvPr>
            <p:cNvGrpSpPr/>
            <p:nvPr/>
          </p:nvGrpSpPr>
          <p:grpSpPr>
            <a:xfrm>
              <a:off x="7418636" y="3443404"/>
              <a:ext cx="2069010" cy="3177179"/>
              <a:chOff x="5061495" y="1257756"/>
              <a:chExt cx="2069010" cy="3177179"/>
            </a:xfrm>
          </p:grpSpPr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73AB2EF8-119A-465D-A1C3-48407362BE87}"/>
                  </a:ext>
                </a:extLst>
              </p:cNvPr>
              <p:cNvSpPr/>
              <p:nvPr/>
            </p:nvSpPr>
            <p:spPr>
              <a:xfrm>
                <a:off x="5061495" y="2660233"/>
                <a:ext cx="2069010" cy="1774702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B493D32-1725-4E41-894E-0398155AFB7B}"/>
                  </a:ext>
                </a:extLst>
              </p:cNvPr>
              <p:cNvSpPr txBox="1"/>
              <p:nvPr/>
            </p:nvSpPr>
            <p:spPr>
              <a:xfrm>
                <a:off x="5061495" y="3369025"/>
                <a:ext cx="206901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Sandra</a:t>
                </a:r>
              </a:p>
              <a:p>
                <a:pPr algn="ctr"/>
                <a:r>
                  <a:rPr lang="en-US" sz="2400" i="1" dirty="0">
                    <a:solidFill>
                      <a:srgbClr val="7F7F7F"/>
                    </a:solidFill>
                    <a:latin typeface="Adobe Garamond Pro Bold" panose="02020702060506020403" pitchFamily="18" charset="0"/>
                  </a:rPr>
                  <a:t>The Veteran</a:t>
                </a:r>
              </a:p>
            </p:txBody>
          </p:sp>
          <p:sp>
            <p:nvSpPr>
              <p:cNvPr id="37" name="Achteck 36">
                <a:extLst>
                  <a:ext uri="{FF2B5EF4-FFF2-40B4-BE49-F238E27FC236}">
                    <a16:creationId xmlns:a16="http://schemas.microsoft.com/office/drawing/2014/main" id="{44B078CE-622F-408F-8B85-F1749BF73ED8}"/>
                  </a:ext>
                </a:extLst>
              </p:cNvPr>
              <p:cNvSpPr/>
              <p:nvPr/>
            </p:nvSpPr>
            <p:spPr>
              <a:xfrm>
                <a:off x="5061495" y="1257756"/>
                <a:ext cx="2069010" cy="2061208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0114B4CB-8FD0-4C4D-943D-D7C6C0342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71207" y="1672130"/>
                <a:ext cx="1245286" cy="1245286"/>
              </a:xfrm>
              <a:prstGeom prst="rect">
                <a:avLst/>
              </a:prstGeom>
            </p:spPr>
          </p:pic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89CA1FB0-D9DF-48CD-97D8-628108FE4267}"/>
                </a:ext>
              </a:extLst>
            </p:cNvPr>
            <p:cNvGrpSpPr/>
            <p:nvPr/>
          </p:nvGrpSpPr>
          <p:grpSpPr>
            <a:xfrm>
              <a:off x="9775776" y="1332256"/>
              <a:ext cx="2069010" cy="3177179"/>
              <a:chOff x="9911787" y="1124768"/>
              <a:chExt cx="2069010" cy="3177179"/>
            </a:xfrm>
          </p:grpSpPr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5AC41C16-026E-4CA8-A467-EA854A7E1827}"/>
                  </a:ext>
                </a:extLst>
              </p:cNvPr>
              <p:cNvSpPr/>
              <p:nvPr/>
            </p:nvSpPr>
            <p:spPr>
              <a:xfrm>
                <a:off x="9911787" y="2527245"/>
                <a:ext cx="2069010" cy="1774702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1535BDC0-FF0A-4291-8752-35054B938861}"/>
                  </a:ext>
                </a:extLst>
              </p:cNvPr>
              <p:cNvSpPr txBox="1"/>
              <p:nvPr/>
            </p:nvSpPr>
            <p:spPr>
              <a:xfrm>
                <a:off x="9911787" y="3236037"/>
                <a:ext cx="206901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Iver</a:t>
                </a:r>
              </a:p>
              <a:p>
                <a:pPr algn="ctr"/>
                <a:r>
                  <a:rPr lang="en-US" sz="2400" i="1" dirty="0">
                    <a:solidFill>
                      <a:srgbClr val="7F7F7F"/>
                    </a:solidFill>
                    <a:latin typeface="Adobe Garamond Pro Bold" panose="02020702060506020403" pitchFamily="18" charset="0"/>
                  </a:rPr>
                  <a:t>The Player</a:t>
                </a:r>
              </a:p>
            </p:txBody>
          </p:sp>
          <p:sp>
            <p:nvSpPr>
              <p:cNvPr id="57" name="Achteck 56">
                <a:extLst>
                  <a:ext uri="{FF2B5EF4-FFF2-40B4-BE49-F238E27FC236}">
                    <a16:creationId xmlns:a16="http://schemas.microsoft.com/office/drawing/2014/main" id="{BEBF9A13-B7B4-4F77-98F8-71293B966E20}"/>
                  </a:ext>
                </a:extLst>
              </p:cNvPr>
              <p:cNvSpPr/>
              <p:nvPr/>
            </p:nvSpPr>
            <p:spPr>
              <a:xfrm>
                <a:off x="9911787" y="1124768"/>
                <a:ext cx="2069010" cy="2061208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AF14BAAD-2389-4DF7-9F12-964513B73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321499" y="1532728"/>
                <a:ext cx="1245286" cy="1245286"/>
              </a:xfrm>
              <a:prstGeom prst="rect">
                <a:avLst/>
              </a:prstGeom>
            </p:spPr>
          </p:pic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A4CE04FF-EF29-467B-82AA-125D52A9D1C4}"/>
                </a:ext>
              </a:extLst>
            </p:cNvPr>
            <p:cNvGrpSpPr/>
            <p:nvPr/>
          </p:nvGrpSpPr>
          <p:grpSpPr>
            <a:xfrm>
              <a:off x="5061495" y="1332135"/>
              <a:ext cx="2069010" cy="3177179"/>
              <a:chOff x="7486641" y="3520531"/>
              <a:chExt cx="2069010" cy="3177179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10E608DF-1E7C-4439-94B5-FE82C45052DC}"/>
                  </a:ext>
                </a:extLst>
              </p:cNvPr>
              <p:cNvSpPr/>
              <p:nvPr/>
            </p:nvSpPr>
            <p:spPr>
              <a:xfrm>
                <a:off x="7486641" y="4923008"/>
                <a:ext cx="2069010" cy="1774702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23A301C5-880E-4B57-9A1D-9280B99317C1}"/>
                  </a:ext>
                </a:extLst>
              </p:cNvPr>
              <p:cNvSpPr txBox="1"/>
              <p:nvPr/>
            </p:nvSpPr>
            <p:spPr>
              <a:xfrm>
                <a:off x="7486641" y="5631800"/>
                <a:ext cx="206901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Alejandro</a:t>
                </a:r>
              </a:p>
              <a:p>
                <a:pPr algn="ctr"/>
                <a:r>
                  <a:rPr lang="en-US" sz="2400" i="1" dirty="0">
                    <a:solidFill>
                      <a:srgbClr val="7F7F7F"/>
                    </a:solidFill>
                    <a:latin typeface="Adobe Garamond Pro Bold" panose="02020702060506020403" pitchFamily="18" charset="0"/>
                  </a:rPr>
                  <a:t>The Gambler</a:t>
                </a:r>
              </a:p>
            </p:txBody>
          </p:sp>
          <p:sp>
            <p:nvSpPr>
              <p:cNvPr id="66" name="Achteck 65">
                <a:extLst>
                  <a:ext uri="{FF2B5EF4-FFF2-40B4-BE49-F238E27FC236}">
                    <a16:creationId xmlns:a16="http://schemas.microsoft.com/office/drawing/2014/main" id="{6452D5A1-83B1-41A1-8B77-B225C5C3AA33}"/>
                  </a:ext>
                </a:extLst>
              </p:cNvPr>
              <p:cNvSpPr/>
              <p:nvPr/>
            </p:nvSpPr>
            <p:spPr>
              <a:xfrm>
                <a:off x="7486641" y="3520531"/>
                <a:ext cx="2069010" cy="2061208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Grafik 70">
                <a:extLst>
                  <a:ext uri="{FF2B5EF4-FFF2-40B4-BE49-F238E27FC236}">
                    <a16:creationId xmlns:a16="http://schemas.microsoft.com/office/drawing/2014/main" id="{E65E7DF3-7B4F-4F75-92EE-237A6657E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894226" y="3928492"/>
                <a:ext cx="1245288" cy="12452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518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32B60B1D-0528-44DB-913C-39DFE7D6E18F}"/>
              </a:ext>
            </a:extLst>
          </p:cNvPr>
          <p:cNvGrpSpPr/>
          <p:nvPr/>
        </p:nvGrpSpPr>
        <p:grpSpPr>
          <a:xfrm>
            <a:off x="1263569" y="1555776"/>
            <a:ext cx="9664861" cy="1703134"/>
            <a:chOff x="871059" y="1494816"/>
            <a:chExt cx="9664861" cy="170313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7C155366-3ADC-48C7-AC47-7C653A3B62D3}"/>
                </a:ext>
              </a:extLst>
            </p:cNvPr>
            <p:cNvSpPr/>
            <p:nvPr/>
          </p:nvSpPr>
          <p:spPr>
            <a:xfrm>
              <a:off x="1930400" y="1494816"/>
              <a:ext cx="8605520" cy="1703134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8D1F587D-7845-4DD0-858D-3A6B43ABE681}"/>
                </a:ext>
              </a:extLst>
            </p:cNvPr>
            <p:cNvSpPr/>
            <p:nvPr/>
          </p:nvSpPr>
          <p:spPr>
            <a:xfrm>
              <a:off x="871059" y="1494816"/>
              <a:ext cx="1709581" cy="1703134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5AE7245-73C5-4A0F-89E5-3880A148716C}"/>
                </a:ext>
              </a:extLst>
            </p:cNvPr>
            <p:cNvSpPr txBox="1"/>
            <p:nvPr/>
          </p:nvSpPr>
          <p:spPr>
            <a:xfrm>
              <a:off x="2797267" y="1746218"/>
              <a:ext cx="7233919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Dedicated players</a:t>
              </a:r>
            </a:p>
            <a:p>
              <a:r>
                <a:rPr lang="en-US" sz="26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Core gamers, journalists</a:t>
              </a:r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FCA54DB-E11C-405B-B963-019C85519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554" y="1746218"/>
              <a:ext cx="1139979" cy="113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22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3" y="81674"/>
            <a:ext cx="343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Team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7B06075-2239-4748-AD24-7A273E865B9B}"/>
              </a:ext>
            </a:extLst>
          </p:cNvPr>
          <p:cNvGrpSpPr/>
          <p:nvPr/>
        </p:nvGrpSpPr>
        <p:grpSpPr>
          <a:xfrm>
            <a:off x="-6529449" y="4216576"/>
            <a:ext cx="2257516" cy="2235506"/>
            <a:chOff x="3187052" y="4216576"/>
            <a:chExt cx="2257516" cy="223550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38193DEA-A3AD-4D68-AE10-F7E6C4F158A5}"/>
                </a:ext>
              </a:extLst>
            </p:cNvPr>
            <p:cNvGrpSpPr/>
            <p:nvPr/>
          </p:nvGrpSpPr>
          <p:grpSpPr>
            <a:xfrm>
              <a:off x="3187052" y="4216576"/>
              <a:ext cx="2257516" cy="2235506"/>
              <a:chOff x="3363298" y="4217475"/>
              <a:chExt cx="2257516" cy="2235506"/>
            </a:xfrm>
          </p:grpSpPr>
          <p:sp>
            <p:nvSpPr>
              <p:cNvPr id="16" name="Achteck 15">
                <a:extLst>
                  <a:ext uri="{FF2B5EF4-FFF2-40B4-BE49-F238E27FC236}">
                    <a16:creationId xmlns:a16="http://schemas.microsoft.com/office/drawing/2014/main" id="{CA061B3C-116E-47A0-9DE3-9F8DFB61B948}"/>
                  </a:ext>
                </a:extLst>
              </p:cNvPr>
              <p:cNvSpPr/>
              <p:nvPr/>
            </p:nvSpPr>
            <p:spPr>
              <a:xfrm>
                <a:off x="3376848" y="421747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30AF72E-C2F1-430A-9C32-2F0EA24658B3}"/>
                  </a:ext>
                </a:extLst>
              </p:cNvPr>
              <p:cNvSpPr txBox="1"/>
              <p:nvPr/>
            </p:nvSpPr>
            <p:spPr>
              <a:xfrm>
                <a:off x="3363298" y="485127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Alexandru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Negoescu</a:t>
                </a:r>
              </a:p>
            </p:txBody>
          </p:sp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A8412F7-42BB-436C-8F8E-B27BB68B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05986" y="4325880"/>
              <a:ext cx="619648" cy="619648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2EC46F4-9564-41C1-8FCC-BBF5EBA01ABA}"/>
              </a:ext>
            </a:extLst>
          </p:cNvPr>
          <p:cNvGrpSpPr/>
          <p:nvPr/>
        </p:nvGrpSpPr>
        <p:grpSpPr>
          <a:xfrm>
            <a:off x="4967242" y="-3963719"/>
            <a:ext cx="2257516" cy="2235506"/>
            <a:chOff x="4974018" y="1487957"/>
            <a:chExt cx="2257516" cy="2235506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AF76AC47-9F46-48DE-9755-428014F0B54F}"/>
                </a:ext>
              </a:extLst>
            </p:cNvPr>
            <p:cNvGrpSpPr/>
            <p:nvPr/>
          </p:nvGrpSpPr>
          <p:grpSpPr>
            <a:xfrm>
              <a:off x="4974018" y="1487957"/>
              <a:ext cx="2257516" cy="2235506"/>
              <a:chOff x="1094756" y="2256595"/>
              <a:chExt cx="2257516" cy="2235506"/>
            </a:xfrm>
          </p:grpSpPr>
          <p:sp>
            <p:nvSpPr>
              <p:cNvPr id="2" name="Achteck 1">
                <a:extLst>
                  <a:ext uri="{FF2B5EF4-FFF2-40B4-BE49-F238E27FC236}">
                    <a16:creationId xmlns:a16="http://schemas.microsoft.com/office/drawing/2014/main" id="{EF71BEA3-E31F-4012-AEAC-188A5B8CC4A4}"/>
                  </a:ext>
                </a:extLst>
              </p:cNvPr>
              <p:cNvSpPr/>
              <p:nvPr/>
            </p:nvSpPr>
            <p:spPr>
              <a:xfrm>
                <a:off x="1108306" y="225659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C527DE6-368F-4EA5-877D-41F0DCC1AF20}"/>
                  </a:ext>
                </a:extLst>
              </p:cNvPr>
              <p:cNvSpPr txBox="1"/>
              <p:nvPr/>
            </p:nvSpPr>
            <p:spPr>
              <a:xfrm>
                <a:off x="1094756" y="289039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Alexander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Gerhards</a:t>
                </a:r>
              </a:p>
            </p:txBody>
          </p:sp>
        </p:grp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05B3E67-6048-4D81-B41D-BAF209CAC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5955" y="3232242"/>
              <a:ext cx="387192" cy="38719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8208BDDA-1949-4D5C-B3EB-A5F9999AD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40481" y="1651591"/>
              <a:ext cx="538139" cy="538137"/>
            </a:xfrm>
            <a:prstGeom prst="rect">
              <a:avLst/>
            </a:prstGeom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2818384-5F48-43DB-BDA8-4C8E6412AC24}"/>
              </a:ext>
            </a:extLst>
          </p:cNvPr>
          <p:cNvGrpSpPr/>
          <p:nvPr/>
        </p:nvGrpSpPr>
        <p:grpSpPr>
          <a:xfrm>
            <a:off x="-4524076" y="1487957"/>
            <a:ext cx="2257516" cy="2235506"/>
            <a:chOff x="1400085" y="1487957"/>
            <a:chExt cx="2257516" cy="223550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9582545-D5B2-4639-9AA1-C6E70EA5341F}"/>
                </a:ext>
              </a:extLst>
            </p:cNvPr>
            <p:cNvGrpSpPr/>
            <p:nvPr/>
          </p:nvGrpSpPr>
          <p:grpSpPr>
            <a:xfrm>
              <a:off x="1400085" y="1487957"/>
              <a:ext cx="2257516" cy="2235506"/>
              <a:chOff x="7830836" y="1545395"/>
              <a:chExt cx="2257516" cy="2235506"/>
            </a:xfrm>
          </p:grpSpPr>
          <p:sp>
            <p:nvSpPr>
              <p:cNvPr id="14" name="Achteck 13">
                <a:extLst>
                  <a:ext uri="{FF2B5EF4-FFF2-40B4-BE49-F238E27FC236}">
                    <a16:creationId xmlns:a16="http://schemas.microsoft.com/office/drawing/2014/main" id="{BA65EEC4-25C8-4A63-8C3B-D6D25A727E35}"/>
                  </a:ext>
                </a:extLst>
              </p:cNvPr>
              <p:cNvSpPr/>
              <p:nvPr/>
            </p:nvSpPr>
            <p:spPr>
              <a:xfrm>
                <a:off x="7844386" y="154539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4E95128-3B48-48F7-8405-DF4F9B06C15B}"/>
                  </a:ext>
                </a:extLst>
              </p:cNvPr>
              <p:cNvSpPr txBox="1"/>
              <p:nvPr/>
            </p:nvSpPr>
            <p:spPr>
              <a:xfrm>
                <a:off x="7830836" y="217919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Ignacio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Di Paola</a:t>
                </a:r>
              </a:p>
            </p:txBody>
          </p:sp>
        </p:grp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80DBCC9-2E85-412F-B9B5-ECA6D2B9A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3911" y="1587119"/>
              <a:ext cx="603414" cy="603412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41ABD8E-7778-4520-9FC4-BB5CED8668DB}"/>
              </a:ext>
            </a:extLst>
          </p:cNvPr>
          <p:cNvGrpSpPr/>
          <p:nvPr/>
        </p:nvGrpSpPr>
        <p:grpSpPr>
          <a:xfrm>
            <a:off x="14818860" y="1487957"/>
            <a:ext cx="2257516" cy="2235506"/>
            <a:chOff x="8534401" y="1487957"/>
            <a:chExt cx="2257516" cy="223550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30BCE44F-BF2C-4FA3-BF51-1A7A73E58563}"/>
                </a:ext>
              </a:extLst>
            </p:cNvPr>
            <p:cNvGrpSpPr/>
            <p:nvPr/>
          </p:nvGrpSpPr>
          <p:grpSpPr>
            <a:xfrm>
              <a:off x="8534401" y="1487957"/>
              <a:ext cx="2257516" cy="2235506"/>
              <a:chOff x="4274836" y="1616515"/>
              <a:chExt cx="2257516" cy="2235506"/>
            </a:xfrm>
          </p:grpSpPr>
          <p:sp>
            <p:nvSpPr>
              <p:cNvPr id="9" name="Achteck 8">
                <a:extLst>
                  <a:ext uri="{FF2B5EF4-FFF2-40B4-BE49-F238E27FC236}">
                    <a16:creationId xmlns:a16="http://schemas.microsoft.com/office/drawing/2014/main" id="{1B3D47C6-67AF-4DBE-BD1F-B259B98D874B}"/>
                  </a:ext>
                </a:extLst>
              </p:cNvPr>
              <p:cNvSpPr/>
              <p:nvPr/>
            </p:nvSpPr>
            <p:spPr>
              <a:xfrm>
                <a:off x="4288386" y="161651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866AD04-C40F-4ACE-89F7-6C5C1B496538}"/>
                  </a:ext>
                </a:extLst>
              </p:cNvPr>
              <p:cNvSpPr txBox="1"/>
              <p:nvPr/>
            </p:nvSpPr>
            <p:spPr>
              <a:xfrm>
                <a:off x="4274836" y="225031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Lars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Kalthoff</a:t>
                </a:r>
              </a:p>
            </p:txBody>
          </p:sp>
        </p:grp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6ED0DA93-5081-4D47-86FF-7AEC054A5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68227" y="1586316"/>
              <a:ext cx="603414" cy="603412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D87DF1B5-AE54-4E7B-81CE-7FADFA18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69563" y="3248129"/>
              <a:ext cx="387192" cy="38719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4832482-E6E0-4DB1-B703-9762FCF0755C}"/>
              </a:ext>
            </a:extLst>
          </p:cNvPr>
          <p:cNvGrpSpPr/>
          <p:nvPr/>
        </p:nvGrpSpPr>
        <p:grpSpPr>
          <a:xfrm>
            <a:off x="17451490" y="4216576"/>
            <a:ext cx="2257516" cy="2235506"/>
            <a:chOff x="6767760" y="4216576"/>
            <a:chExt cx="2257516" cy="223550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2C2C6A3-D682-4948-AA2E-DD6622FC5B70}"/>
                </a:ext>
              </a:extLst>
            </p:cNvPr>
            <p:cNvGrpSpPr/>
            <p:nvPr/>
          </p:nvGrpSpPr>
          <p:grpSpPr>
            <a:xfrm>
              <a:off x="6767760" y="4216576"/>
              <a:ext cx="2257516" cy="2235506"/>
              <a:chOff x="7704197" y="4410515"/>
              <a:chExt cx="2257516" cy="2235506"/>
            </a:xfrm>
          </p:grpSpPr>
          <p:sp>
            <p:nvSpPr>
              <p:cNvPr id="12" name="Achteck 11">
                <a:extLst>
                  <a:ext uri="{FF2B5EF4-FFF2-40B4-BE49-F238E27FC236}">
                    <a16:creationId xmlns:a16="http://schemas.microsoft.com/office/drawing/2014/main" id="{1D5AD99B-AE8B-48F6-B2D5-7B2B3ADF267D}"/>
                  </a:ext>
                </a:extLst>
              </p:cNvPr>
              <p:cNvSpPr/>
              <p:nvPr/>
            </p:nvSpPr>
            <p:spPr>
              <a:xfrm>
                <a:off x="7717747" y="441051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E5FA0C6-2F4B-4AF5-B19C-86B29371B1DD}"/>
                  </a:ext>
                </a:extLst>
              </p:cNvPr>
              <p:cNvSpPr txBox="1"/>
              <p:nvPr/>
            </p:nvSpPr>
            <p:spPr>
              <a:xfrm>
                <a:off x="7704197" y="504431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Robert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Pavic</a:t>
                </a:r>
              </a:p>
            </p:txBody>
          </p:sp>
        </p:grp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D3E3F56-7447-4006-88AB-A6494A27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27448" y="4319058"/>
              <a:ext cx="538139" cy="538137"/>
            </a:xfrm>
            <a:prstGeom prst="rect">
              <a:avLst/>
            </a:prstGeom>
          </p:spPr>
        </p:pic>
      </p:grpSp>
      <p:pic>
        <p:nvPicPr>
          <p:cNvPr id="25" name="Grafik 24" descr="Ein Bild, das Essen, Schild enthält.&#10;&#10;Automatisch generierte Beschreibung">
            <a:extLst>
              <a:ext uri="{FF2B5EF4-FFF2-40B4-BE49-F238E27FC236}">
                <a16:creationId xmlns:a16="http://schemas.microsoft.com/office/drawing/2014/main" id="{9D17B722-FD13-40B0-BB55-7DDEAD57FA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7" y="1460792"/>
            <a:ext cx="3095414" cy="434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2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4A7F112-9494-485B-AF77-0578575B3885}"/>
              </a:ext>
            </a:extLst>
          </p:cNvPr>
          <p:cNvGrpSpPr/>
          <p:nvPr/>
        </p:nvGrpSpPr>
        <p:grpSpPr>
          <a:xfrm>
            <a:off x="2914890" y="3764389"/>
            <a:ext cx="8013540" cy="1263586"/>
            <a:chOff x="2522380" y="3703429"/>
            <a:chExt cx="8013540" cy="1263586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241BD22-0512-459B-B9AF-0F9AD3A40F28}"/>
                </a:ext>
              </a:extLst>
            </p:cNvPr>
            <p:cNvSpPr/>
            <p:nvPr/>
          </p:nvSpPr>
          <p:spPr>
            <a:xfrm>
              <a:off x="3302000" y="3703429"/>
              <a:ext cx="7233920" cy="126358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chteck 29">
              <a:extLst>
                <a:ext uri="{FF2B5EF4-FFF2-40B4-BE49-F238E27FC236}">
                  <a16:creationId xmlns:a16="http://schemas.microsoft.com/office/drawing/2014/main" id="{41FB27E8-F3BD-42C0-95A2-4FEC5D4991BE}"/>
                </a:ext>
              </a:extLst>
            </p:cNvPr>
            <p:cNvSpPr/>
            <p:nvPr/>
          </p:nvSpPr>
          <p:spPr>
            <a:xfrm>
              <a:off x="2522380" y="3703429"/>
              <a:ext cx="1268369" cy="126358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1DF8B82-EFC9-424F-9AC1-573CC36E66F0}"/>
                </a:ext>
              </a:extLst>
            </p:cNvPr>
            <p:cNvSpPr txBox="1"/>
            <p:nvPr/>
          </p:nvSpPr>
          <p:spPr>
            <a:xfrm>
              <a:off x="4026061" y="3858168"/>
              <a:ext cx="64200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Aspiring developers</a:t>
              </a:r>
            </a:p>
            <a:p>
              <a:r>
                <a:rPr lang="en-US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Students, hobbyists, newcomers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BC30C19E-A3C5-4585-9F45-7F01F4189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27846" y="3960119"/>
              <a:ext cx="750205" cy="750203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32B60B1D-0528-44DB-913C-39DFE7D6E18F}"/>
              </a:ext>
            </a:extLst>
          </p:cNvPr>
          <p:cNvGrpSpPr/>
          <p:nvPr/>
        </p:nvGrpSpPr>
        <p:grpSpPr>
          <a:xfrm>
            <a:off x="1263569" y="1555776"/>
            <a:ext cx="9664861" cy="1703134"/>
            <a:chOff x="871059" y="1494816"/>
            <a:chExt cx="9664861" cy="170313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7C155366-3ADC-48C7-AC47-7C653A3B62D3}"/>
                </a:ext>
              </a:extLst>
            </p:cNvPr>
            <p:cNvSpPr/>
            <p:nvPr/>
          </p:nvSpPr>
          <p:spPr>
            <a:xfrm>
              <a:off x="1930400" y="1494816"/>
              <a:ext cx="8605520" cy="1703134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8D1F587D-7845-4DD0-858D-3A6B43ABE681}"/>
                </a:ext>
              </a:extLst>
            </p:cNvPr>
            <p:cNvSpPr/>
            <p:nvPr/>
          </p:nvSpPr>
          <p:spPr>
            <a:xfrm>
              <a:off x="871059" y="1494816"/>
              <a:ext cx="1709581" cy="1703134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5AE7245-73C5-4A0F-89E5-3880A148716C}"/>
                </a:ext>
              </a:extLst>
            </p:cNvPr>
            <p:cNvSpPr txBox="1"/>
            <p:nvPr/>
          </p:nvSpPr>
          <p:spPr>
            <a:xfrm>
              <a:off x="2797267" y="1746218"/>
              <a:ext cx="7233919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Dedicated players</a:t>
              </a:r>
            </a:p>
            <a:p>
              <a:r>
                <a:rPr lang="en-US" sz="26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Core gamers, journalists</a:t>
              </a:r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FCA54DB-E11C-405B-B963-019C85519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2554" y="1746218"/>
              <a:ext cx="1139979" cy="113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118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ECC7622-13AB-4376-9CB4-37E07E8B7556}"/>
              </a:ext>
            </a:extLst>
          </p:cNvPr>
          <p:cNvGrpSpPr/>
          <p:nvPr/>
        </p:nvGrpSpPr>
        <p:grpSpPr>
          <a:xfrm>
            <a:off x="4418571" y="5533454"/>
            <a:ext cx="6509859" cy="735266"/>
            <a:chOff x="4026061" y="5472494"/>
            <a:chExt cx="6509859" cy="735266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6065225-9044-434B-833F-0920026E496F}"/>
                </a:ext>
              </a:extLst>
            </p:cNvPr>
            <p:cNvSpPr/>
            <p:nvPr/>
          </p:nvSpPr>
          <p:spPr>
            <a:xfrm>
              <a:off x="4439920" y="5472494"/>
              <a:ext cx="6096000" cy="73526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C6EBF018-159E-442E-BD31-6D6A9CB677F0}"/>
                </a:ext>
              </a:extLst>
            </p:cNvPr>
            <p:cNvSpPr/>
            <p:nvPr/>
          </p:nvSpPr>
          <p:spPr>
            <a:xfrm>
              <a:off x="4026061" y="5472494"/>
              <a:ext cx="738049" cy="73526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89FA039-CFC7-4885-AC8E-0B4359280BDA}"/>
                </a:ext>
              </a:extLst>
            </p:cNvPr>
            <p:cNvSpPr txBox="1"/>
            <p:nvPr/>
          </p:nvSpPr>
          <p:spPr>
            <a:xfrm>
              <a:off x="5015548" y="5516961"/>
              <a:ext cx="5459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Other creatives</a:t>
              </a:r>
            </a:p>
            <a:p>
              <a:r>
                <a:rPr lang="en-US" sz="12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Writers, filmmakers, architects, …</a:t>
              </a: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98ED2B8C-0D1D-4001-9D35-DD2B57741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5294" y="5620031"/>
              <a:ext cx="442426" cy="442426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4A7F112-9494-485B-AF77-0578575B3885}"/>
              </a:ext>
            </a:extLst>
          </p:cNvPr>
          <p:cNvGrpSpPr/>
          <p:nvPr/>
        </p:nvGrpSpPr>
        <p:grpSpPr>
          <a:xfrm>
            <a:off x="2914890" y="3764389"/>
            <a:ext cx="8013540" cy="1263586"/>
            <a:chOff x="2522380" y="3703429"/>
            <a:chExt cx="8013540" cy="1263586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241BD22-0512-459B-B9AF-0F9AD3A40F28}"/>
                </a:ext>
              </a:extLst>
            </p:cNvPr>
            <p:cNvSpPr/>
            <p:nvPr/>
          </p:nvSpPr>
          <p:spPr>
            <a:xfrm>
              <a:off x="3302000" y="3703429"/>
              <a:ext cx="7233920" cy="126358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chteck 29">
              <a:extLst>
                <a:ext uri="{FF2B5EF4-FFF2-40B4-BE49-F238E27FC236}">
                  <a16:creationId xmlns:a16="http://schemas.microsoft.com/office/drawing/2014/main" id="{41FB27E8-F3BD-42C0-95A2-4FEC5D4991BE}"/>
                </a:ext>
              </a:extLst>
            </p:cNvPr>
            <p:cNvSpPr/>
            <p:nvPr/>
          </p:nvSpPr>
          <p:spPr>
            <a:xfrm>
              <a:off x="2522380" y="3703429"/>
              <a:ext cx="1268369" cy="126358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1DF8B82-EFC9-424F-9AC1-573CC36E66F0}"/>
                </a:ext>
              </a:extLst>
            </p:cNvPr>
            <p:cNvSpPr txBox="1"/>
            <p:nvPr/>
          </p:nvSpPr>
          <p:spPr>
            <a:xfrm>
              <a:off x="4026061" y="3858168"/>
              <a:ext cx="64200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Aspiring developers</a:t>
              </a:r>
            </a:p>
            <a:p>
              <a:r>
                <a:rPr lang="en-US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Students, hobbyists, newcomers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BC30C19E-A3C5-4585-9F45-7F01F4189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27846" y="3960119"/>
              <a:ext cx="750205" cy="750203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32B60B1D-0528-44DB-913C-39DFE7D6E18F}"/>
              </a:ext>
            </a:extLst>
          </p:cNvPr>
          <p:cNvGrpSpPr/>
          <p:nvPr/>
        </p:nvGrpSpPr>
        <p:grpSpPr>
          <a:xfrm>
            <a:off x="1263569" y="1555776"/>
            <a:ext cx="9664861" cy="1703134"/>
            <a:chOff x="871059" y="1494816"/>
            <a:chExt cx="9664861" cy="170313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7C155366-3ADC-48C7-AC47-7C653A3B62D3}"/>
                </a:ext>
              </a:extLst>
            </p:cNvPr>
            <p:cNvSpPr/>
            <p:nvPr/>
          </p:nvSpPr>
          <p:spPr>
            <a:xfrm>
              <a:off x="1930400" y="1494816"/>
              <a:ext cx="8605520" cy="1703134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8D1F587D-7845-4DD0-858D-3A6B43ABE681}"/>
                </a:ext>
              </a:extLst>
            </p:cNvPr>
            <p:cNvSpPr/>
            <p:nvPr/>
          </p:nvSpPr>
          <p:spPr>
            <a:xfrm>
              <a:off x="871059" y="1494816"/>
              <a:ext cx="1709581" cy="1703134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5AE7245-73C5-4A0F-89E5-3880A148716C}"/>
                </a:ext>
              </a:extLst>
            </p:cNvPr>
            <p:cNvSpPr txBox="1"/>
            <p:nvPr/>
          </p:nvSpPr>
          <p:spPr>
            <a:xfrm>
              <a:off x="2797267" y="1746218"/>
              <a:ext cx="7233919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Dedicated players</a:t>
              </a:r>
            </a:p>
            <a:p>
              <a:r>
                <a:rPr lang="en-US" sz="26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Core gamers, journalists</a:t>
              </a:r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FCA54DB-E11C-405B-B963-019C85519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2554" y="1746218"/>
              <a:ext cx="1139979" cy="113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869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Player</a:t>
            </a:r>
            <a:r>
              <a:rPr lang="en-US" sz="5400" b="1" dirty="0">
                <a:latin typeface="Adobe Garamond Pro Bold" panose="02020702060506020403" pitchFamily="18" charset="0"/>
              </a:rPr>
              <a:t> Types</a:t>
            </a:r>
            <a:endParaRPr lang="en-US" sz="6000" b="1" dirty="0">
              <a:latin typeface="Adobe Garamond Pro Bold" panose="02020702060506020403" pitchFamily="18" charset="0"/>
            </a:endParaRP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A9906068-0768-4E19-9778-DF019765743D}"/>
              </a:ext>
            </a:extLst>
          </p:cNvPr>
          <p:cNvGrpSpPr/>
          <p:nvPr/>
        </p:nvGrpSpPr>
        <p:grpSpPr>
          <a:xfrm>
            <a:off x="2653810" y="1333619"/>
            <a:ext cx="6884380" cy="4997766"/>
            <a:chOff x="2165321" y="1356768"/>
            <a:chExt cx="6884380" cy="499776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82124110-A5B4-4A01-9299-8F8C0480FAED}"/>
                </a:ext>
              </a:extLst>
            </p:cNvPr>
            <p:cNvGrpSpPr/>
            <p:nvPr/>
          </p:nvGrpSpPr>
          <p:grpSpPr>
            <a:xfrm>
              <a:off x="2165321" y="1356768"/>
              <a:ext cx="3219919" cy="4997766"/>
              <a:chOff x="2165321" y="1356768"/>
              <a:chExt cx="3219919" cy="4997766"/>
            </a:xfrm>
          </p:grpSpPr>
          <p:pic>
            <p:nvPicPr>
              <p:cNvPr id="34" name="Grafik 33">
                <a:extLst>
                  <a:ext uri="{FF2B5EF4-FFF2-40B4-BE49-F238E27FC236}">
                    <a16:creationId xmlns:a16="http://schemas.microsoft.com/office/drawing/2014/main" id="{51180802-5DEB-41AB-B779-2CDB429C5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09201" y="1356768"/>
                <a:ext cx="1132160" cy="1132158"/>
              </a:xfrm>
              <a:prstGeom prst="rect">
                <a:avLst/>
              </a:prstGeom>
            </p:spPr>
          </p:pic>
          <p:grpSp>
            <p:nvGrpSpPr>
              <p:cNvPr id="62" name="Gruppieren 61">
                <a:extLst>
                  <a:ext uri="{FF2B5EF4-FFF2-40B4-BE49-F238E27FC236}">
                    <a16:creationId xmlns:a16="http://schemas.microsoft.com/office/drawing/2014/main" id="{3E2AA8C5-C31B-4C2B-822D-E3C61B5D3FCE}"/>
                  </a:ext>
                </a:extLst>
              </p:cNvPr>
              <p:cNvGrpSpPr/>
              <p:nvPr/>
            </p:nvGrpSpPr>
            <p:grpSpPr>
              <a:xfrm>
                <a:off x="2165321" y="2824211"/>
                <a:ext cx="3219919" cy="3530323"/>
                <a:chOff x="2165321" y="2824211"/>
                <a:chExt cx="3219919" cy="3530323"/>
              </a:xfrm>
            </p:grpSpPr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ABBFDFAC-5FE7-4F60-86E4-72D8A77B3107}"/>
                    </a:ext>
                  </a:extLst>
                </p:cNvPr>
                <p:cNvGrpSpPr/>
                <p:nvPr/>
              </p:nvGrpSpPr>
              <p:grpSpPr>
                <a:xfrm>
                  <a:off x="2165321" y="2824211"/>
                  <a:ext cx="3219919" cy="1316987"/>
                  <a:chOff x="2165321" y="2824211"/>
                  <a:chExt cx="3219919" cy="1316987"/>
                </a:xfrm>
              </p:grpSpPr>
              <p:sp>
                <p:nvSpPr>
                  <p:cNvPr id="55" name="Freihandform: Form 54">
                    <a:extLst>
                      <a:ext uri="{FF2B5EF4-FFF2-40B4-BE49-F238E27FC236}">
                        <a16:creationId xmlns:a16="http://schemas.microsoft.com/office/drawing/2014/main" id="{F30CF1D0-7709-42B4-B4F0-35C3400CC071}"/>
                      </a:ext>
                    </a:extLst>
                  </p:cNvPr>
                  <p:cNvSpPr/>
                  <p:nvPr/>
                </p:nvSpPr>
                <p:spPr>
                  <a:xfrm>
                    <a:off x="2165322" y="2824211"/>
                    <a:ext cx="3219918" cy="1316987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6D12CACC-0E51-4CFF-A7B3-4781CE66F749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321" y="2891277"/>
                    <a:ext cx="3219919" cy="1138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Creativity</a:t>
                    </a:r>
                  </a:p>
                  <a:p>
                    <a:pPr algn="ctr"/>
                    <a:r>
                      <a:rPr lang="en-US" sz="2400" i="1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“What If?”</a:t>
                    </a:r>
                    <a:endParaRPr lang="en-US" sz="1200" i="1" dirty="0">
                      <a:solidFill>
                        <a:srgbClr val="DADADA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57" name="Gruppieren 56">
                  <a:extLst>
                    <a:ext uri="{FF2B5EF4-FFF2-40B4-BE49-F238E27FC236}">
                      <a16:creationId xmlns:a16="http://schemas.microsoft.com/office/drawing/2014/main" id="{3DC4DAE9-4DCE-4A3E-93B3-F2602F339F60}"/>
                    </a:ext>
                  </a:extLst>
                </p:cNvPr>
                <p:cNvGrpSpPr/>
                <p:nvPr/>
              </p:nvGrpSpPr>
              <p:grpSpPr>
                <a:xfrm>
                  <a:off x="2645714" y="4323852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56" name="Freihandform: Form 55">
                    <a:extLst>
                      <a:ext uri="{FF2B5EF4-FFF2-40B4-BE49-F238E27FC236}">
                        <a16:creationId xmlns:a16="http://schemas.microsoft.com/office/drawing/2014/main" id="{7EB24160-A5E6-4B7B-8E10-012D792F67E4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A280B44-1D22-4A39-AF7B-56AEF6444F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Design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59" name="Gruppieren 58">
                  <a:extLst>
                    <a:ext uri="{FF2B5EF4-FFF2-40B4-BE49-F238E27FC236}">
                      <a16:creationId xmlns:a16="http://schemas.microsoft.com/office/drawing/2014/main" id="{4AFBD1EB-33E7-414D-8A08-E377632C8FFC}"/>
                    </a:ext>
                  </a:extLst>
                </p:cNvPr>
                <p:cNvGrpSpPr/>
                <p:nvPr/>
              </p:nvGrpSpPr>
              <p:grpSpPr>
                <a:xfrm>
                  <a:off x="2645713" y="5430520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60" name="Freihandform: Form 59">
                    <a:extLst>
                      <a:ext uri="{FF2B5EF4-FFF2-40B4-BE49-F238E27FC236}">
                        <a16:creationId xmlns:a16="http://schemas.microsoft.com/office/drawing/2014/main" id="{6795FD6F-D217-4BEF-AA1D-84EAEF3538D8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extfeld 60">
                    <a:extLst>
                      <a:ext uri="{FF2B5EF4-FFF2-40B4-BE49-F238E27FC236}">
                        <a16:creationId xmlns:a16="http://schemas.microsoft.com/office/drawing/2014/main" id="{C2322E85-3D87-4B9F-A653-44C0EC403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Discovery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</p:grp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D0482598-8F2F-4FA0-BE89-2CE27EAF1FE4}"/>
                </a:ext>
              </a:extLst>
            </p:cNvPr>
            <p:cNvGrpSpPr/>
            <p:nvPr/>
          </p:nvGrpSpPr>
          <p:grpSpPr>
            <a:xfrm>
              <a:off x="5829782" y="1368675"/>
              <a:ext cx="3219919" cy="4985859"/>
              <a:chOff x="6096000" y="1368675"/>
              <a:chExt cx="3219919" cy="4985859"/>
            </a:xfrm>
          </p:grpSpPr>
          <p:pic>
            <p:nvPicPr>
              <p:cNvPr id="77" name="Grafik 76">
                <a:extLst>
                  <a:ext uri="{FF2B5EF4-FFF2-40B4-BE49-F238E27FC236}">
                    <a16:creationId xmlns:a16="http://schemas.microsoft.com/office/drawing/2014/main" id="{F1452240-41A0-4445-A971-42F1D0582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9880" y="1368675"/>
                <a:ext cx="1132160" cy="1132160"/>
              </a:xfrm>
              <a:prstGeom prst="rect">
                <a:avLst/>
              </a:prstGeom>
            </p:spPr>
          </p:pic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B38863A7-66B9-487A-8829-E81147AFC334}"/>
                  </a:ext>
                </a:extLst>
              </p:cNvPr>
              <p:cNvGrpSpPr/>
              <p:nvPr/>
            </p:nvGrpSpPr>
            <p:grpSpPr>
              <a:xfrm>
                <a:off x="6096000" y="2824211"/>
                <a:ext cx="3219919" cy="3530323"/>
                <a:chOff x="2165321" y="2824211"/>
                <a:chExt cx="3219919" cy="3530323"/>
              </a:xfrm>
            </p:grpSpPr>
            <p:grpSp>
              <p:nvGrpSpPr>
                <p:cNvPr id="67" name="Gruppieren 66">
                  <a:extLst>
                    <a:ext uri="{FF2B5EF4-FFF2-40B4-BE49-F238E27FC236}">
                      <a16:creationId xmlns:a16="http://schemas.microsoft.com/office/drawing/2014/main" id="{88D49C5B-D844-46BE-8E9C-BCCF5F82F111}"/>
                    </a:ext>
                  </a:extLst>
                </p:cNvPr>
                <p:cNvGrpSpPr/>
                <p:nvPr/>
              </p:nvGrpSpPr>
              <p:grpSpPr>
                <a:xfrm>
                  <a:off x="2165321" y="2824211"/>
                  <a:ext cx="3219919" cy="1316987"/>
                  <a:chOff x="2165321" y="2824211"/>
                  <a:chExt cx="3219919" cy="1316987"/>
                </a:xfrm>
              </p:grpSpPr>
              <p:sp>
                <p:nvSpPr>
                  <p:cNvPr id="74" name="Freihandform: Form 73">
                    <a:extLst>
                      <a:ext uri="{FF2B5EF4-FFF2-40B4-BE49-F238E27FC236}">
                        <a16:creationId xmlns:a16="http://schemas.microsoft.com/office/drawing/2014/main" id="{F348592D-8CDA-439C-A6D5-C472B1DC4ABA}"/>
                      </a:ext>
                    </a:extLst>
                  </p:cNvPr>
                  <p:cNvSpPr/>
                  <p:nvPr/>
                </p:nvSpPr>
                <p:spPr>
                  <a:xfrm>
                    <a:off x="2165322" y="2824211"/>
                    <a:ext cx="3219918" cy="1316987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Textfeld 74">
                    <a:extLst>
                      <a:ext uri="{FF2B5EF4-FFF2-40B4-BE49-F238E27FC236}">
                        <a16:creationId xmlns:a16="http://schemas.microsoft.com/office/drawing/2014/main" id="{3F0E8544-166D-489B-AD5B-C2A955D21054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321" y="2891277"/>
                    <a:ext cx="3219919" cy="1138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Immersion</a:t>
                    </a:r>
                  </a:p>
                  <a:p>
                    <a:pPr algn="ctr"/>
                    <a:r>
                      <a:rPr lang="en-US" sz="2400" i="1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“Once Upon a Time”</a:t>
                    </a:r>
                    <a:endParaRPr lang="en-US" sz="1200" i="1" dirty="0">
                      <a:solidFill>
                        <a:srgbClr val="DADADA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68" name="Gruppieren 67">
                  <a:extLst>
                    <a:ext uri="{FF2B5EF4-FFF2-40B4-BE49-F238E27FC236}">
                      <a16:creationId xmlns:a16="http://schemas.microsoft.com/office/drawing/2014/main" id="{60181453-89AA-4701-B4A1-BBB593235915}"/>
                    </a:ext>
                  </a:extLst>
                </p:cNvPr>
                <p:cNvGrpSpPr/>
                <p:nvPr/>
              </p:nvGrpSpPr>
              <p:grpSpPr>
                <a:xfrm>
                  <a:off x="2645714" y="4323852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72" name="Freihandform: Form 71">
                    <a:extLst>
                      <a:ext uri="{FF2B5EF4-FFF2-40B4-BE49-F238E27FC236}">
                        <a16:creationId xmlns:a16="http://schemas.microsoft.com/office/drawing/2014/main" id="{295CD8DE-4FB4-474E-88C1-4C403786B6FB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Textfeld 72">
                    <a:extLst>
                      <a:ext uri="{FF2B5EF4-FFF2-40B4-BE49-F238E27FC236}">
                        <a16:creationId xmlns:a16="http://schemas.microsoft.com/office/drawing/2014/main" id="{1CC46CCE-AAF6-43F6-BAFB-0D4E3304D32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Fantasy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69" name="Gruppieren 68">
                  <a:extLst>
                    <a:ext uri="{FF2B5EF4-FFF2-40B4-BE49-F238E27FC236}">
                      <a16:creationId xmlns:a16="http://schemas.microsoft.com/office/drawing/2014/main" id="{4398E996-193E-47CD-87EF-C27FF9AFC8F9}"/>
                    </a:ext>
                  </a:extLst>
                </p:cNvPr>
                <p:cNvGrpSpPr/>
                <p:nvPr/>
              </p:nvGrpSpPr>
              <p:grpSpPr>
                <a:xfrm>
                  <a:off x="2645713" y="5430520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70" name="Freihandform: Form 69">
                    <a:extLst>
                      <a:ext uri="{FF2B5EF4-FFF2-40B4-BE49-F238E27FC236}">
                        <a16:creationId xmlns:a16="http://schemas.microsoft.com/office/drawing/2014/main" id="{3CF381F2-FA32-4288-8C57-9FE3B68451A7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Textfeld 70">
                    <a:extLst>
                      <a:ext uri="{FF2B5EF4-FFF2-40B4-BE49-F238E27FC236}">
                        <a16:creationId xmlns:a16="http://schemas.microsoft.com/office/drawing/2014/main" id="{034A87E4-88CA-44B5-8E94-1785BF92B0A1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Story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965555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Player</a:t>
            </a:r>
            <a:r>
              <a:rPr lang="en-US" sz="5400" b="1" dirty="0">
                <a:latin typeface="Adobe Garamond Pro Bold" panose="02020702060506020403" pitchFamily="18" charset="0"/>
              </a:rPr>
              <a:t> Types</a:t>
            </a:r>
            <a:endParaRPr lang="en-US" sz="6000" b="1" dirty="0">
              <a:latin typeface="Adobe Garamond Pro Bold" panose="02020702060506020403" pitchFamily="18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99357EC-6FE9-490C-BFD2-A338410B604A}"/>
              </a:ext>
            </a:extLst>
          </p:cNvPr>
          <p:cNvGrpSpPr/>
          <p:nvPr/>
        </p:nvGrpSpPr>
        <p:grpSpPr>
          <a:xfrm>
            <a:off x="2653810" y="1333619"/>
            <a:ext cx="6884380" cy="4997766"/>
            <a:chOff x="2653810" y="1333619"/>
            <a:chExt cx="6884380" cy="499776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82124110-A5B4-4A01-9299-8F8C0480FAED}"/>
                </a:ext>
              </a:extLst>
            </p:cNvPr>
            <p:cNvGrpSpPr/>
            <p:nvPr/>
          </p:nvGrpSpPr>
          <p:grpSpPr>
            <a:xfrm>
              <a:off x="2653810" y="1333619"/>
              <a:ext cx="3219919" cy="4997766"/>
              <a:chOff x="2165321" y="1356768"/>
              <a:chExt cx="3219919" cy="4997766"/>
            </a:xfrm>
          </p:grpSpPr>
          <p:pic>
            <p:nvPicPr>
              <p:cNvPr id="34" name="Grafik 33">
                <a:extLst>
                  <a:ext uri="{FF2B5EF4-FFF2-40B4-BE49-F238E27FC236}">
                    <a16:creationId xmlns:a16="http://schemas.microsoft.com/office/drawing/2014/main" id="{51180802-5DEB-41AB-B779-2CDB429C5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09201" y="1356768"/>
                <a:ext cx="1132160" cy="1132158"/>
              </a:xfrm>
              <a:prstGeom prst="rect">
                <a:avLst/>
              </a:prstGeom>
            </p:spPr>
          </p:pic>
          <p:grpSp>
            <p:nvGrpSpPr>
              <p:cNvPr id="62" name="Gruppieren 61">
                <a:extLst>
                  <a:ext uri="{FF2B5EF4-FFF2-40B4-BE49-F238E27FC236}">
                    <a16:creationId xmlns:a16="http://schemas.microsoft.com/office/drawing/2014/main" id="{3E2AA8C5-C31B-4C2B-822D-E3C61B5D3FCE}"/>
                  </a:ext>
                </a:extLst>
              </p:cNvPr>
              <p:cNvGrpSpPr/>
              <p:nvPr/>
            </p:nvGrpSpPr>
            <p:grpSpPr>
              <a:xfrm>
                <a:off x="2165321" y="2824211"/>
                <a:ext cx="3219919" cy="3530323"/>
                <a:chOff x="2165321" y="2824211"/>
                <a:chExt cx="3219919" cy="3530323"/>
              </a:xfrm>
            </p:grpSpPr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ABBFDFAC-5FE7-4F60-86E4-72D8A77B3107}"/>
                    </a:ext>
                  </a:extLst>
                </p:cNvPr>
                <p:cNvGrpSpPr/>
                <p:nvPr/>
              </p:nvGrpSpPr>
              <p:grpSpPr>
                <a:xfrm>
                  <a:off x="2165321" y="2824211"/>
                  <a:ext cx="3219919" cy="1316987"/>
                  <a:chOff x="2165321" y="2824211"/>
                  <a:chExt cx="3219919" cy="1316987"/>
                </a:xfrm>
              </p:grpSpPr>
              <p:sp>
                <p:nvSpPr>
                  <p:cNvPr id="55" name="Freihandform: Form 54">
                    <a:extLst>
                      <a:ext uri="{FF2B5EF4-FFF2-40B4-BE49-F238E27FC236}">
                        <a16:creationId xmlns:a16="http://schemas.microsoft.com/office/drawing/2014/main" id="{F30CF1D0-7709-42B4-B4F0-35C3400CC071}"/>
                      </a:ext>
                    </a:extLst>
                  </p:cNvPr>
                  <p:cNvSpPr/>
                  <p:nvPr/>
                </p:nvSpPr>
                <p:spPr>
                  <a:xfrm>
                    <a:off x="2165322" y="2824211"/>
                    <a:ext cx="3219918" cy="1316987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6D12CACC-0E51-4CFF-A7B3-4781CE66F749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321" y="2891277"/>
                    <a:ext cx="3219919" cy="1138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Creativity</a:t>
                    </a:r>
                  </a:p>
                  <a:p>
                    <a:pPr algn="ctr"/>
                    <a:r>
                      <a:rPr lang="en-US" sz="2400" i="1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“What If?”</a:t>
                    </a:r>
                    <a:endParaRPr lang="en-US" sz="1200" i="1" dirty="0">
                      <a:solidFill>
                        <a:srgbClr val="DADADA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57" name="Gruppieren 56">
                  <a:extLst>
                    <a:ext uri="{FF2B5EF4-FFF2-40B4-BE49-F238E27FC236}">
                      <a16:creationId xmlns:a16="http://schemas.microsoft.com/office/drawing/2014/main" id="{3DC4DAE9-4DCE-4A3E-93B3-F2602F339F60}"/>
                    </a:ext>
                  </a:extLst>
                </p:cNvPr>
                <p:cNvGrpSpPr/>
                <p:nvPr/>
              </p:nvGrpSpPr>
              <p:grpSpPr>
                <a:xfrm>
                  <a:off x="2645714" y="4323852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56" name="Freihandform: Form 55">
                    <a:extLst>
                      <a:ext uri="{FF2B5EF4-FFF2-40B4-BE49-F238E27FC236}">
                        <a16:creationId xmlns:a16="http://schemas.microsoft.com/office/drawing/2014/main" id="{7EB24160-A5E6-4B7B-8E10-012D792F67E4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14B8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A280B44-1D22-4A39-AF7B-56AEF6444F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Design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59" name="Gruppieren 58">
                  <a:extLst>
                    <a:ext uri="{FF2B5EF4-FFF2-40B4-BE49-F238E27FC236}">
                      <a16:creationId xmlns:a16="http://schemas.microsoft.com/office/drawing/2014/main" id="{4AFBD1EB-33E7-414D-8A08-E377632C8FFC}"/>
                    </a:ext>
                  </a:extLst>
                </p:cNvPr>
                <p:cNvGrpSpPr/>
                <p:nvPr/>
              </p:nvGrpSpPr>
              <p:grpSpPr>
                <a:xfrm>
                  <a:off x="2645713" y="5430520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60" name="Freihandform: Form 59">
                    <a:extLst>
                      <a:ext uri="{FF2B5EF4-FFF2-40B4-BE49-F238E27FC236}">
                        <a16:creationId xmlns:a16="http://schemas.microsoft.com/office/drawing/2014/main" id="{6795FD6F-D217-4BEF-AA1D-84EAEF3538D8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14B8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extfeld 60">
                    <a:extLst>
                      <a:ext uri="{FF2B5EF4-FFF2-40B4-BE49-F238E27FC236}">
                        <a16:creationId xmlns:a16="http://schemas.microsoft.com/office/drawing/2014/main" id="{C2322E85-3D87-4B9F-A653-44C0EC403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Discovery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</p:grp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D0482598-8F2F-4FA0-BE89-2CE27EAF1FE4}"/>
                </a:ext>
              </a:extLst>
            </p:cNvPr>
            <p:cNvGrpSpPr/>
            <p:nvPr/>
          </p:nvGrpSpPr>
          <p:grpSpPr>
            <a:xfrm>
              <a:off x="6318271" y="1345526"/>
              <a:ext cx="3219919" cy="4985859"/>
              <a:chOff x="6096000" y="1368675"/>
              <a:chExt cx="3219919" cy="4985859"/>
            </a:xfrm>
          </p:grpSpPr>
          <p:pic>
            <p:nvPicPr>
              <p:cNvPr id="77" name="Grafik 76">
                <a:extLst>
                  <a:ext uri="{FF2B5EF4-FFF2-40B4-BE49-F238E27FC236}">
                    <a16:creationId xmlns:a16="http://schemas.microsoft.com/office/drawing/2014/main" id="{F1452240-41A0-4445-A971-42F1D0582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9880" y="1368675"/>
                <a:ext cx="1132160" cy="1132160"/>
              </a:xfrm>
              <a:prstGeom prst="rect">
                <a:avLst/>
              </a:prstGeom>
            </p:spPr>
          </p:pic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B38863A7-66B9-487A-8829-E81147AFC334}"/>
                  </a:ext>
                </a:extLst>
              </p:cNvPr>
              <p:cNvGrpSpPr/>
              <p:nvPr/>
            </p:nvGrpSpPr>
            <p:grpSpPr>
              <a:xfrm>
                <a:off x="6096000" y="2824211"/>
                <a:ext cx="3219919" cy="3530323"/>
                <a:chOff x="2165321" y="2824211"/>
                <a:chExt cx="3219919" cy="3530323"/>
              </a:xfrm>
            </p:grpSpPr>
            <p:grpSp>
              <p:nvGrpSpPr>
                <p:cNvPr id="67" name="Gruppieren 66">
                  <a:extLst>
                    <a:ext uri="{FF2B5EF4-FFF2-40B4-BE49-F238E27FC236}">
                      <a16:creationId xmlns:a16="http://schemas.microsoft.com/office/drawing/2014/main" id="{88D49C5B-D844-46BE-8E9C-BCCF5F82F111}"/>
                    </a:ext>
                  </a:extLst>
                </p:cNvPr>
                <p:cNvGrpSpPr/>
                <p:nvPr/>
              </p:nvGrpSpPr>
              <p:grpSpPr>
                <a:xfrm>
                  <a:off x="2165321" y="2824211"/>
                  <a:ext cx="3219919" cy="1316987"/>
                  <a:chOff x="2165321" y="2824211"/>
                  <a:chExt cx="3219919" cy="1316987"/>
                </a:xfrm>
              </p:grpSpPr>
              <p:sp>
                <p:nvSpPr>
                  <p:cNvPr id="74" name="Freihandform: Form 73">
                    <a:extLst>
                      <a:ext uri="{FF2B5EF4-FFF2-40B4-BE49-F238E27FC236}">
                        <a16:creationId xmlns:a16="http://schemas.microsoft.com/office/drawing/2014/main" id="{F348592D-8CDA-439C-A6D5-C472B1DC4ABA}"/>
                      </a:ext>
                    </a:extLst>
                  </p:cNvPr>
                  <p:cNvSpPr/>
                  <p:nvPr/>
                </p:nvSpPr>
                <p:spPr>
                  <a:xfrm>
                    <a:off x="2165322" y="2824211"/>
                    <a:ext cx="3219918" cy="1316987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Textfeld 74">
                    <a:extLst>
                      <a:ext uri="{FF2B5EF4-FFF2-40B4-BE49-F238E27FC236}">
                        <a16:creationId xmlns:a16="http://schemas.microsoft.com/office/drawing/2014/main" id="{3F0E8544-166D-489B-AD5B-C2A955D21054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321" y="2891277"/>
                    <a:ext cx="3219919" cy="1138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Immersion</a:t>
                    </a:r>
                  </a:p>
                  <a:p>
                    <a:pPr algn="ctr"/>
                    <a:r>
                      <a:rPr lang="en-US" sz="2400" i="1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“Once Upon a Time”</a:t>
                    </a:r>
                    <a:endParaRPr lang="en-US" sz="1200" i="1" dirty="0">
                      <a:solidFill>
                        <a:srgbClr val="DADADA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68" name="Gruppieren 67">
                  <a:extLst>
                    <a:ext uri="{FF2B5EF4-FFF2-40B4-BE49-F238E27FC236}">
                      <a16:creationId xmlns:a16="http://schemas.microsoft.com/office/drawing/2014/main" id="{60181453-89AA-4701-B4A1-BBB593235915}"/>
                    </a:ext>
                  </a:extLst>
                </p:cNvPr>
                <p:cNvGrpSpPr/>
                <p:nvPr/>
              </p:nvGrpSpPr>
              <p:grpSpPr>
                <a:xfrm>
                  <a:off x="2645714" y="4323852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72" name="Freihandform: Form 71">
                    <a:extLst>
                      <a:ext uri="{FF2B5EF4-FFF2-40B4-BE49-F238E27FC236}">
                        <a16:creationId xmlns:a16="http://schemas.microsoft.com/office/drawing/2014/main" id="{295CD8DE-4FB4-474E-88C1-4C403786B6FB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Textfeld 72">
                    <a:extLst>
                      <a:ext uri="{FF2B5EF4-FFF2-40B4-BE49-F238E27FC236}">
                        <a16:creationId xmlns:a16="http://schemas.microsoft.com/office/drawing/2014/main" id="{1CC46CCE-AAF6-43F6-BAFB-0D4E3304D32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Fantasy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69" name="Gruppieren 68">
                  <a:extLst>
                    <a:ext uri="{FF2B5EF4-FFF2-40B4-BE49-F238E27FC236}">
                      <a16:creationId xmlns:a16="http://schemas.microsoft.com/office/drawing/2014/main" id="{4398E996-193E-47CD-87EF-C27FF9AFC8F9}"/>
                    </a:ext>
                  </a:extLst>
                </p:cNvPr>
                <p:cNvGrpSpPr/>
                <p:nvPr/>
              </p:nvGrpSpPr>
              <p:grpSpPr>
                <a:xfrm>
                  <a:off x="2645713" y="5430520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70" name="Freihandform: Form 69">
                    <a:extLst>
                      <a:ext uri="{FF2B5EF4-FFF2-40B4-BE49-F238E27FC236}">
                        <a16:creationId xmlns:a16="http://schemas.microsoft.com/office/drawing/2014/main" id="{3CF381F2-FA32-4288-8C57-9FE3B68451A7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14B8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Textfeld 70">
                    <a:extLst>
                      <a:ext uri="{FF2B5EF4-FFF2-40B4-BE49-F238E27FC236}">
                        <a16:creationId xmlns:a16="http://schemas.microsoft.com/office/drawing/2014/main" id="{034A87E4-88CA-44B5-8E94-1785BF92B0A1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Story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59259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ielzeug, Tisch, blau, Gruppe enthält.&#10;&#10;Automatisch generierte Beschreibung">
            <a:extLst>
              <a:ext uri="{FF2B5EF4-FFF2-40B4-BE49-F238E27FC236}">
                <a16:creationId xmlns:a16="http://schemas.microsoft.com/office/drawing/2014/main" id="{8C890457-8DA1-44E7-A850-8FA16C7DC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9" r="13797" b="10404"/>
          <a:stretch/>
        </p:blipFill>
        <p:spPr>
          <a:xfrm>
            <a:off x="574597" y="2190701"/>
            <a:ext cx="3170058" cy="3170058"/>
          </a:xfrm>
          <a:prstGeom prst="octagon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F73B7B0-E90D-49C6-B711-B840A1CC9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16625"/>
          <a:stretch/>
        </p:blipFill>
        <p:spPr>
          <a:xfrm>
            <a:off x="4504902" y="1146824"/>
            <a:ext cx="3182196" cy="3182196"/>
          </a:xfrm>
          <a:prstGeom prst="octagon">
            <a:avLst/>
          </a:prstGeom>
        </p:spPr>
      </p:pic>
      <p:pic>
        <p:nvPicPr>
          <p:cNvPr id="19" name="Grafik 18" descr="Ein Bild, das Mann, Person, drinnen, haltend enthält.&#10;&#10;Automatisch generierte Beschreibung">
            <a:extLst>
              <a:ext uri="{FF2B5EF4-FFF2-40B4-BE49-F238E27FC236}">
                <a16:creationId xmlns:a16="http://schemas.microsoft.com/office/drawing/2014/main" id="{8C25B931-499A-41C9-9787-E936C5EE3F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8431286" y="2210940"/>
            <a:ext cx="3190949" cy="3190949"/>
          </a:xfrm>
          <a:prstGeom prst="octagon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Media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Trends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388707" y="5166203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122881" y="5360758"/>
            <a:ext cx="429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Meta-commentary</a:t>
            </a:r>
            <a:r>
              <a:rPr lang="en-US" sz="3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on media production</a:t>
            </a:r>
            <a:endParaRPr lang="en-US" sz="3600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89890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44454" y="1839600"/>
            <a:ext cx="43679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D7234BB-0DEB-4743-B587-6E51E7F97921}"/>
              </a:ext>
            </a:extLst>
          </p:cNvPr>
          <p:cNvSpPr/>
          <p:nvPr/>
        </p:nvSpPr>
        <p:spPr>
          <a:xfrm>
            <a:off x="8255003" y="5164910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EDD8B25-27A6-4960-9280-C7FCB92B77AD}"/>
              </a:ext>
            </a:extLst>
          </p:cNvPr>
          <p:cNvSpPr txBox="1"/>
          <p:nvPr/>
        </p:nvSpPr>
        <p:spPr>
          <a:xfrm>
            <a:off x="8056510" y="5377221"/>
            <a:ext cx="3945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Focus on </a:t>
            </a:r>
            <a:r>
              <a:rPr lang="en-US" sz="36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creators</a:t>
            </a:r>
            <a:r>
              <a:rPr lang="en-US" sz="3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 not just product</a:t>
            </a:r>
          </a:p>
        </p:txBody>
      </p:sp>
      <p:sp>
        <p:nvSpPr>
          <p:cNvPr id="24" name="Achteck 23">
            <a:extLst>
              <a:ext uri="{FF2B5EF4-FFF2-40B4-BE49-F238E27FC236}">
                <a16:creationId xmlns:a16="http://schemas.microsoft.com/office/drawing/2014/main" id="{D011EDB4-750F-4820-91B8-C6E35850979D}"/>
              </a:ext>
            </a:extLst>
          </p:cNvPr>
          <p:cNvSpPr/>
          <p:nvPr/>
        </p:nvSpPr>
        <p:spPr>
          <a:xfrm>
            <a:off x="9734508" y="1897610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1C57AC8-518B-440D-ABF5-0CB239FFC81F}"/>
              </a:ext>
            </a:extLst>
          </p:cNvPr>
          <p:cNvSpPr txBox="1"/>
          <p:nvPr/>
        </p:nvSpPr>
        <p:spPr>
          <a:xfrm>
            <a:off x="9734508" y="1838307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6EB2E3B-A3BD-4BC0-85EC-5FAE50671AFB}"/>
              </a:ext>
            </a:extLst>
          </p:cNvPr>
          <p:cNvSpPr/>
          <p:nvPr/>
        </p:nvSpPr>
        <p:spPr>
          <a:xfrm>
            <a:off x="4321855" y="4100183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27C51AB-966D-4312-A18E-73C62BB27C13}"/>
              </a:ext>
            </a:extLst>
          </p:cNvPr>
          <p:cNvSpPr txBox="1"/>
          <p:nvPr/>
        </p:nvSpPr>
        <p:spPr>
          <a:xfrm>
            <a:off x="4155255" y="4312494"/>
            <a:ext cx="3881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Integration of </a:t>
            </a:r>
            <a:r>
              <a:rPr lang="en-US" sz="36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unfinished work</a:t>
            </a:r>
          </a:p>
        </p:txBody>
      </p:sp>
      <p:sp>
        <p:nvSpPr>
          <p:cNvPr id="36" name="Achteck 35">
            <a:extLst>
              <a:ext uri="{FF2B5EF4-FFF2-40B4-BE49-F238E27FC236}">
                <a16:creationId xmlns:a16="http://schemas.microsoft.com/office/drawing/2014/main" id="{71AFEB45-0567-4801-9651-D5882A1EA061}"/>
              </a:ext>
            </a:extLst>
          </p:cNvPr>
          <p:cNvSpPr/>
          <p:nvPr/>
        </p:nvSpPr>
        <p:spPr>
          <a:xfrm>
            <a:off x="5801360" y="83288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A9215C5-4584-488D-A8C9-9104694C4D4D}"/>
              </a:ext>
            </a:extLst>
          </p:cNvPr>
          <p:cNvSpPr txBox="1"/>
          <p:nvPr/>
        </p:nvSpPr>
        <p:spPr>
          <a:xfrm>
            <a:off x="5801360" y="773580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57304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Foto, Gebäude, verschieden, Tisch enthält.&#10;&#10;Automatisch generierte Beschreibung">
            <a:extLst>
              <a:ext uri="{FF2B5EF4-FFF2-40B4-BE49-F238E27FC236}">
                <a16:creationId xmlns:a16="http://schemas.microsoft.com/office/drawing/2014/main" id="{DF857075-1D51-4403-AA8B-47F9C376C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79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E0DBF26-1F8F-4930-BB72-6969366B393C}"/>
              </a:ext>
            </a:extLst>
          </p:cNvPr>
          <p:cNvGrpSpPr/>
          <p:nvPr/>
        </p:nvGrpSpPr>
        <p:grpSpPr>
          <a:xfrm>
            <a:off x="365656" y="285894"/>
            <a:ext cx="11460688" cy="6286212"/>
            <a:chOff x="365656" y="246215"/>
            <a:chExt cx="11460688" cy="6286212"/>
          </a:xfrm>
        </p:grpSpPr>
        <p:pic>
          <p:nvPicPr>
            <p:cNvPr id="9" name="Grafik 8" descr="Ein Bild, das draußen, Stuhl, Foto, schwarz enthält.&#10;&#10;Automatisch generierte Beschreibung">
              <a:extLst>
                <a:ext uri="{FF2B5EF4-FFF2-40B4-BE49-F238E27FC236}">
                  <a16:creationId xmlns:a16="http://schemas.microsoft.com/office/drawing/2014/main" id="{6C7CD82C-8C56-45B4-B2C6-E97EDD9A9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74"/>
            <a:stretch/>
          </p:blipFill>
          <p:spPr>
            <a:xfrm>
              <a:off x="365656" y="246216"/>
              <a:ext cx="5084917" cy="3019503"/>
            </a:xfrm>
            <a:prstGeom prst="rect">
              <a:avLst/>
            </a:prstGeom>
          </p:spPr>
        </p:pic>
        <p:pic>
          <p:nvPicPr>
            <p:cNvPr id="4" name="Grafik 3" descr="Ein Bild, das drinnen, Mann, Tisch, sitzend enthält.&#10;&#10;Automatisch generierte Beschreibung">
              <a:extLst>
                <a:ext uri="{FF2B5EF4-FFF2-40B4-BE49-F238E27FC236}">
                  <a16:creationId xmlns:a16="http://schemas.microsoft.com/office/drawing/2014/main" id="{CF5FA1E1-4874-49A0-B56A-87F53462E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r="3800"/>
            <a:stretch/>
          </p:blipFill>
          <p:spPr>
            <a:xfrm>
              <a:off x="365657" y="3429000"/>
              <a:ext cx="5766471" cy="3089432"/>
            </a:xfrm>
            <a:prstGeom prst="rect">
              <a:avLst/>
            </a:prstGeom>
          </p:spPr>
        </p:pic>
        <p:pic>
          <p:nvPicPr>
            <p:cNvPr id="11" name="Grafik 10" descr="Ein Bild, das schwarz, Foto, weiß, Wasser enthält.&#10;&#10;Automatisch generierte Beschreibung">
              <a:extLst>
                <a:ext uri="{FF2B5EF4-FFF2-40B4-BE49-F238E27FC236}">
                  <a16:creationId xmlns:a16="http://schemas.microsoft.com/office/drawing/2014/main" id="{A516B730-945E-4DC6-874D-35DE4FB05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" t="3687" r="-175" b="9906"/>
            <a:stretch/>
          </p:blipFill>
          <p:spPr>
            <a:xfrm>
              <a:off x="5613854" y="246215"/>
              <a:ext cx="6212489" cy="3019503"/>
            </a:xfrm>
            <a:prstGeom prst="rect">
              <a:avLst/>
            </a:prstGeom>
          </p:spPr>
        </p:pic>
        <p:pic>
          <p:nvPicPr>
            <p:cNvPr id="13" name="Grafik 12" descr="Ein Bild, das drinnen, Raum, weiß, Stuhl enthält.&#10;&#10;Automatisch generierte Beschreibung">
              <a:extLst>
                <a:ext uri="{FF2B5EF4-FFF2-40B4-BE49-F238E27FC236}">
                  <a16:creationId xmlns:a16="http://schemas.microsoft.com/office/drawing/2014/main" id="{67552A9F-A4C3-41AC-8870-238C56EB71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" r="2347"/>
            <a:stretch/>
          </p:blipFill>
          <p:spPr>
            <a:xfrm>
              <a:off x="6295410" y="3429000"/>
              <a:ext cx="5530934" cy="3103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461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8567C76-A0E8-4CDF-9D8D-FCBA6A9D047E}"/>
              </a:ext>
            </a:extLst>
          </p:cNvPr>
          <p:cNvGrpSpPr/>
          <p:nvPr/>
        </p:nvGrpSpPr>
        <p:grpSpPr>
          <a:xfrm>
            <a:off x="327098" y="-88613"/>
            <a:ext cx="11537804" cy="6495459"/>
            <a:chOff x="327098" y="-30739"/>
            <a:chExt cx="11537804" cy="649545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-Modell 1">
                  <a:extLst>
                    <a:ext uri="{FF2B5EF4-FFF2-40B4-BE49-F238E27FC236}">
                      <a16:creationId xmlns:a16="http://schemas.microsoft.com/office/drawing/2014/main" id="{112BD327-B78B-4F59-8302-A4B6110CE86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1146445"/>
                    </p:ext>
                  </p:extLst>
                </p:nvPr>
              </p:nvGraphicFramePr>
              <p:xfrm>
                <a:off x="327098" y="-30739"/>
                <a:ext cx="7365284" cy="6495459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7365284" cy="6495459"/>
                      </a:xfrm>
                      <a:prstGeom prst="rect">
                        <a:avLst/>
                      </a:prstGeom>
                    </am3d:spPr>
                    <am3d:camera>
                      <am3d:pos x="0" y="0" z="64337559"/>
                      <am3d:up dx="0" dy="36000000" dz="0"/>
                      <am3d:lookAt x="0" y="0" z="0"/>
                      <am3d:perspective fov="1266000"/>
                    </am3d:camera>
                    <am3d:trans>
                      <am3d:meterPerModelUnit n="13645" d="1000000"/>
                      <am3d:preTrans dx="-39788974" dy="-7891817" dz="1404867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4000" ay="-27" az="-6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-Modell 1">
                  <a:extLst>
                    <a:ext uri="{FF2B5EF4-FFF2-40B4-BE49-F238E27FC236}">
                      <a16:creationId xmlns:a16="http://schemas.microsoft.com/office/drawing/2014/main" id="{112BD327-B78B-4F59-8302-A4B6110CE86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7098" y="-88613"/>
                  <a:ext cx="7365284" cy="6495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-Modell 4">
                  <a:extLst>
                    <a:ext uri="{FF2B5EF4-FFF2-40B4-BE49-F238E27FC236}">
                      <a16:creationId xmlns:a16="http://schemas.microsoft.com/office/drawing/2014/main" id="{BBEF31A3-4A67-471B-A876-B19CF92816E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28165653"/>
                    </p:ext>
                  </p:extLst>
                </p:nvPr>
              </p:nvGraphicFramePr>
              <p:xfrm>
                <a:off x="8233649" y="664463"/>
                <a:ext cx="3631253" cy="1742241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3631253" cy="1742241"/>
                      </a:xfrm>
                      <a:prstGeom prst="rect">
                        <a:avLst/>
                      </a:prstGeom>
                    </am3d:spPr>
                    <am3d:camera>
                      <am3d:pos x="0" y="0" z="643375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645" d="1000000"/>
                      <am3d:preTrans dx="-39788974" dy="-7891817" dz="1404867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169172" ay="4969274" az="617502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07839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-Modell 4">
                  <a:extLst>
                    <a:ext uri="{FF2B5EF4-FFF2-40B4-BE49-F238E27FC236}">
                      <a16:creationId xmlns:a16="http://schemas.microsoft.com/office/drawing/2014/main" id="{BBEF31A3-4A67-471B-A876-B19CF92816E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33649" y="606589"/>
                  <a:ext cx="3631253" cy="1742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-Modell 5">
                  <a:extLst>
                    <a:ext uri="{FF2B5EF4-FFF2-40B4-BE49-F238E27FC236}">
                      <a16:creationId xmlns:a16="http://schemas.microsoft.com/office/drawing/2014/main" id="{18EEBF33-1E49-4A49-AC10-2015FBB56B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26966168"/>
                    </p:ext>
                  </p:extLst>
                </p:nvPr>
              </p:nvGraphicFramePr>
              <p:xfrm>
                <a:off x="8025305" y="3056337"/>
                <a:ext cx="2760615" cy="3137200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2760615" cy="3137200"/>
                      </a:xfrm>
                      <a:prstGeom prst="rect">
                        <a:avLst/>
                      </a:prstGeom>
                    </am3d:spPr>
                    <am3d:camera>
                      <am3d:pos x="0" y="0" z="643375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645" d="1000000"/>
                      <am3d:preTrans dx="-39788974" dy="-7891817" dz="1404867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039015" ay="36043" az="86119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43424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-Modell 5">
                  <a:extLst>
                    <a:ext uri="{FF2B5EF4-FFF2-40B4-BE49-F238E27FC236}">
                      <a16:creationId xmlns:a16="http://schemas.microsoft.com/office/drawing/2014/main" id="{18EEBF33-1E49-4A49-AC10-2015FBB56B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25305" y="2998463"/>
                  <a:ext cx="2760615" cy="313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5510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47A586F-C0E4-4CA2-AE3F-6C77D9EECD68}"/>
              </a:ext>
            </a:extLst>
          </p:cNvPr>
          <p:cNvSpPr txBox="1"/>
          <p:nvPr/>
        </p:nvSpPr>
        <p:spPr>
          <a:xfrm>
            <a:off x="2715986" y="2967335"/>
            <a:ext cx="6760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Insert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Modular Models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90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oto, Zeichnung, verschieden, Tisch enthält.&#10;&#10;Automatisch generierte Beschreibung">
            <a:extLst>
              <a:ext uri="{FF2B5EF4-FFF2-40B4-BE49-F238E27FC236}">
                <a16:creationId xmlns:a16="http://schemas.microsoft.com/office/drawing/2014/main" id="{9C4D35BD-FB6E-4F47-99BB-046FF7E9C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9" y="475134"/>
            <a:ext cx="5799512" cy="275904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F54A15-6E82-4EB6-AA93-7F74C8A62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2482" r="9571" b="2351"/>
          <a:stretch/>
        </p:blipFill>
        <p:spPr>
          <a:xfrm>
            <a:off x="225819" y="3572665"/>
            <a:ext cx="5799511" cy="2810200"/>
          </a:xfrm>
          <a:prstGeom prst="rect">
            <a:avLst/>
          </a:prstGeom>
        </p:spPr>
      </p:pic>
      <p:pic>
        <p:nvPicPr>
          <p:cNvPr id="8" name="Grafik 7" descr="Ein Bild, das Drachen, verschieden, Wasser, fliegend enthält.&#10;&#10;Automatisch generierte Beschreibung">
            <a:extLst>
              <a:ext uri="{FF2B5EF4-FFF2-40B4-BE49-F238E27FC236}">
                <a16:creationId xmlns:a16="http://schemas.microsoft.com/office/drawing/2014/main" id="{E4DED7B7-7B1B-42FB-9571-2634AA70F8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"/>
          <a:stretch/>
        </p:blipFill>
        <p:spPr>
          <a:xfrm>
            <a:off x="6269173" y="1472527"/>
            <a:ext cx="5697008" cy="40109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4386E8B0-4A4D-4317-989B-0733FE9872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5794541"/>
                  </p:ext>
                </p:extLst>
              </p:nvPr>
            </p:nvGraphicFramePr>
            <p:xfrm>
              <a:off x="13422778" y="2397556"/>
              <a:ext cx="1814666" cy="29879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4666" cy="2987917"/>
                    </a:xfrm>
                    <a:prstGeom prst="rect">
                      <a:avLst/>
                    </a:prstGeom>
                  </am3d:spPr>
                  <am3d:camera>
                    <am3d:pos x="0" y="0" z="54579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9575" d="1000000"/>
                    <am3d:preTrans dx="435338" dy="-258" dz="-6285989"/>
                    <am3d:scale>
                      <am3d:sx n="1000000" d="1000000"/>
                      <am3d:sy n="1000000" d="1000000"/>
                      <am3d:sz n="1000000" d="1000000"/>
                    </am3d:scale>
                    <am3d:rot ax="10489765" ay="5071799" az="104911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32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4386E8B0-4A4D-4317-989B-0733FE9872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22778" y="2397556"/>
                <a:ext cx="1814666" cy="29879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66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367583"/>
            <a:ext cx="1811824" cy="18118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66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>
                <a:extLst>
                  <a:ext uri="{FF2B5EF4-FFF2-40B4-BE49-F238E27FC236}">
                    <a16:creationId xmlns:a16="http://schemas.microsoft.com/office/drawing/2014/main" id="{B99839DD-15C4-4340-B446-98CF441E57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6920178"/>
                  </p:ext>
                </p:extLst>
              </p:nvPr>
            </p:nvGraphicFramePr>
            <p:xfrm>
              <a:off x="7476838" y="325972"/>
              <a:ext cx="3773793" cy="62060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73793" cy="6206054"/>
                    </a:xfrm>
                    <a:prstGeom prst="rect">
                      <a:avLst/>
                    </a:prstGeom>
                  </am3d:spPr>
                  <am3d:camera>
                    <am3d:pos x="0" y="0" z="54579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9575" d="1000000"/>
                    <am3d:preTrans dx="435338" dy="-258" dz="-6285989"/>
                    <am3d:scale>
                      <am3d:sx n="1000000" d="1000000"/>
                      <am3d:sy n="1000000" d="1000000"/>
                      <am3d:sz n="1000000" d="1000000"/>
                    </am3d:scale>
                    <am3d:rot ax="7424410" ay="5304730" az="7424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33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>
                <a:extLst>
                  <a:ext uri="{FF2B5EF4-FFF2-40B4-BE49-F238E27FC236}">
                    <a16:creationId xmlns:a16="http://schemas.microsoft.com/office/drawing/2014/main" id="{B99839DD-15C4-4340-B446-98CF441E57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6838" y="325972"/>
                <a:ext cx="3773793" cy="62060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 descr="Ein Bild, das Foto, Zeichnung, verschieden, Tisch enthält.&#10;&#10;Automatisch generierte Beschreibung">
            <a:extLst>
              <a:ext uri="{FF2B5EF4-FFF2-40B4-BE49-F238E27FC236}">
                <a16:creationId xmlns:a16="http://schemas.microsoft.com/office/drawing/2014/main" id="{FE8B9A29-C38B-4092-B022-FB6246DB4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3381" y="475134"/>
            <a:ext cx="5799512" cy="275904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A8C05A-77C6-492F-8664-2BBC9A8A3E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2482" r="9571" b="2351"/>
          <a:stretch/>
        </p:blipFill>
        <p:spPr>
          <a:xfrm>
            <a:off x="-12423381" y="3572665"/>
            <a:ext cx="5799511" cy="2810200"/>
          </a:xfrm>
          <a:prstGeom prst="rect">
            <a:avLst/>
          </a:prstGeom>
        </p:spPr>
      </p:pic>
      <p:pic>
        <p:nvPicPr>
          <p:cNvPr id="6" name="Grafik 5" descr="Ein Bild, das Drachen, verschieden, Wasser, fliegend enthält.&#10;&#10;Automatisch generierte Beschreibung">
            <a:extLst>
              <a:ext uri="{FF2B5EF4-FFF2-40B4-BE49-F238E27FC236}">
                <a16:creationId xmlns:a16="http://schemas.microsoft.com/office/drawing/2014/main" id="{13791D41-BE14-448C-A462-0427B5F72D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9"/>
          <a:stretch/>
        </p:blipFill>
        <p:spPr>
          <a:xfrm flipH="1">
            <a:off x="1792284" y="1020906"/>
            <a:ext cx="2540914" cy="51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alt, Tisch, Personen, gezeichnet enthält.&#10;&#10;Automatisch generierte Beschreibung">
            <a:extLst>
              <a:ext uri="{FF2B5EF4-FFF2-40B4-BE49-F238E27FC236}">
                <a16:creationId xmlns:a16="http://schemas.microsoft.com/office/drawing/2014/main" id="{AA636918-B5E6-42EC-B558-DA7A8CEC0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9" t="2586" r="3417" b="2282"/>
          <a:stretch/>
        </p:blipFill>
        <p:spPr>
          <a:xfrm>
            <a:off x="365760" y="1506471"/>
            <a:ext cx="5496560" cy="38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25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alt, Tisch, Personen, gezeichnet enthält.&#10;&#10;Automatisch generierte Beschreibung">
            <a:extLst>
              <a:ext uri="{FF2B5EF4-FFF2-40B4-BE49-F238E27FC236}">
                <a16:creationId xmlns:a16="http://schemas.microsoft.com/office/drawing/2014/main" id="{AA636918-B5E6-42EC-B558-DA7A8CEC0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9" t="2586" r="3417" b="2282"/>
          <a:stretch/>
        </p:blipFill>
        <p:spPr>
          <a:xfrm>
            <a:off x="365760" y="1506471"/>
            <a:ext cx="5496560" cy="38450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DE1C1CD-BB4E-4CBE-A3CC-04E245D259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0458711"/>
                  </p:ext>
                </p:extLst>
              </p:nvPr>
            </p:nvGraphicFramePr>
            <p:xfrm>
              <a:off x="7991389" y="713935"/>
              <a:ext cx="3130023" cy="51659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30023" cy="5165967"/>
                    </a:xfrm>
                    <a:prstGeom prst="rect">
                      <a:avLst/>
                    </a:prstGeom>
                  </am3d:spPr>
                  <am3d:camera>
                    <am3d:pos x="0" y="0" z="648493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8343" d="1000000"/>
                    <am3d:preTrans dx="98350785" dy="-28894141" dz="-111953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38782" ay="1463566" az="-160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612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DE1C1CD-BB4E-4CBE-A3CC-04E245D259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1389" y="713935"/>
                <a:ext cx="3130023" cy="516596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715713D-5EFA-47CB-8D91-953DFB931FC1}"/>
              </a:ext>
            </a:extLst>
          </p:cNvPr>
          <p:cNvSpPr/>
          <p:nvPr/>
        </p:nvSpPr>
        <p:spPr>
          <a:xfrm>
            <a:off x="6492240" y="3129279"/>
            <a:ext cx="640080" cy="599440"/>
          </a:xfrm>
          <a:prstGeom prst="rightArrow">
            <a:avLst/>
          </a:prstGeom>
          <a:solidFill>
            <a:srgbClr val="14B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6" dur="1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>
                <a:extLst>
                  <a:ext uri="{FF2B5EF4-FFF2-40B4-BE49-F238E27FC236}">
                    <a16:creationId xmlns:a16="http://schemas.microsoft.com/office/drawing/2014/main" id="{1F15775D-8971-4174-B106-21BBA36CC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2814055"/>
                  </p:ext>
                </p:extLst>
              </p:nvPr>
            </p:nvGraphicFramePr>
            <p:xfrm>
              <a:off x="952982" y="400462"/>
              <a:ext cx="4164506" cy="57531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4506" cy="5753145"/>
                    </a:xfrm>
                    <a:prstGeom prst="rect">
                      <a:avLst/>
                    </a:prstGeom>
                  </am3d:spPr>
                  <am3d:camera>
                    <am3d:pos x="0" y="0" z="72842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7759" d="1000000"/>
                    <am3d:preTrans dx="-52345373" dy="-40574732" dz="-3802752"/>
                    <am3d:scale>
                      <am3d:sx n="1000000" d="1000000"/>
                      <am3d:sy n="1000000" d="1000000"/>
                      <am3d:sz n="1000000" d="1000000"/>
                    </am3d:scale>
                    <am3d:rot ax="728449" ay="1175227" az="247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43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>
                <a:extLst>
                  <a:ext uri="{FF2B5EF4-FFF2-40B4-BE49-F238E27FC236}">
                    <a16:creationId xmlns:a16="http://schemas.microsoft.com/office/drawing/2014/main" id="{1F15775D-8971-4174-B106-21BBA36CC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982" y="400462"/>
                <a:ext cx="4164506" cy="5753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77285EB7-384C-4E18-93B0-E61FC52B0D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78465"/>
                  </p:ext>
                </p:extLst>
              </p:nvPr>
            </p:nvGraphicFramePr>
            <p:xfrm>
              <a:off x="6494493" y="1121771"/>
              <a:ext cx="4728627" cy="46144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28627" cy="4614455"/>
                    </a:xfrm>
                    <a:prstGeom prst="rect">
                      <a:avLst/>
                    </a:prstGeom>
                  </am3d:spPr>
                  <am3d:camera>
                    <am3d:pos x="0" y="0" z="77915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58164" d="1000000"/>
                    <am3d:preTrans dx="-123928450" dy="-53047390" dz="-16982736"/>
                    <am3d:scale>
                      <am3d:sx n="1000000" d="1000000"/>
                      <am3d:sy n="1000000" d="1000000"/>
                      <am3d:sz n="1000000" d="1000000"/>
                    </am3d:scale>
                    <am3d:rot ax="597643" ay="56059" az="98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068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77285EB7-384C-4E18-93B0-E61FC52B0D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4493" y="1121771"/>
                <a:ext cx="4728627" cy="46144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26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0" presetClass="entr" presetSubtype="25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64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BEE3F0A-B56C-4A69-A328-5BDFC48E4EE5}"/>
              </a:ext>
            </a:extLst>
          </p:cNvPr>
          <p:cNvGrpSpPr/>
          <p:nvPr/>
        </p:nvGrpSpPr>
        <p:grpSpPr>
          <a:xfrm>
            <a:off x="692305" y="1732762"/>
            <a:ext cx="10807387" cy="983050"/>
            <a:chOff x="692305" y="1732762"/>
            <a:chExt cx="10807387" cy="983050"/>
          </a:xfrm>
        </p:grpSpPr>
        <p:sp>
          <p:nvSpPr>
            <p:cNvPr id="16" name="Achteck 15">
              <a:extLst>
                <a:ext uri="{FF2B5EF4-FFF2-40B4-BE49-F238E27FC236}">
                  <a16:creationId xmlns:a16="http://schemas.microsoft.com/office/drawing/2014/main" id="{B4A0EC75-A3CF-4576-82E8-605FF08D4072}"/>
                </a:ext>
              </a:extLst>
            </p:cNvPr>
            <p:cNvSpPr/>
            <p:nvPr/>
          </p:nvSpPr>
          <p:spPr>
            <a:xfrm>
              <a:off x="692305" y="1732762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F294DAF6-97D6-4C5B-B9FF-3B812FF1F6CA}"/>
                </a:ext>
              </a:extLst>
            </p:cNvPr>
            <p:cNvSpPr/>
            <p:nvPr/>
          </p:nvSpPr>
          <p:spPr>
            <a:xfrm>
              <a:off x="694337" y="1732762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3A1336D-64CE-472E-BA44-AFFA12ED3D61}"/>
                </a:ext>
              </a:extLst>
            </p:cNvPr>
            <p:cNvSpPr txBox="1"/>
            <p:nvPr/>
          </p:nvSpPr>
          <p:spPr>
            <a:xfrm>
              <a:off x="2254139" y="1839566"/>
              <a:ext cx="89638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Absence of sound 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as part of narrative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8C81A03-7A31-4447-A832-97CA8999A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082" y="1892506"/>
              <a:ext cx="663560" cy="663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174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F2C26E-E3AE-4038-B373-D0DBD4212441}"/>
              </a:ext>
            </a:extLst>
          </p:cNvPr>
          <p:cNvGrpSpPr/>
          <p:nvPr/>
        </p:nvGrpSpPr>
        <p:grpSpPr>
          <a:xfrm>
            <a:off x="692305" y="3407937"/>
            <a:ext cx="10807387" cy="983050"/>
            <a:chOff x="692306" y="1727953"/>
            <a:chExt cx="10807387" cy="983050"/>
          </a:xfrm>
        </p:grpSpPr>
        <p:sp>
          <p:nvSpPr>
            <p:cNvPr id="5" name="Achteck 4">
              <a:extLst>
                <a:ext uri="{FF2B5EF4-FFF2-40B4-BE49-F238E27FC236}">
                  <a16:creationId xmlns:a16="http://schemas.microsoft.com/office/drawing/2014/main" id="{5754BCD0-8DF0-43A9-B7ED-4B8F500ECB0C}"/>
                </a:ext>
              </a:extLst>
            </p:cNvPr>
            <p:cNvSpPr/>
            <p:nvPr/>
          </p:nvSpPr>
          <p:spPr>
            <a:xfrm>
              <a:off x="692306" y="1727953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chteck 3">
              <a:extLst>
                <a:ext uri="{FF2B5EF4-FFF2-40B4-BE49-F238E27FC236}">
                  <a16:creationId xmlns:a16="http://schemas.microsoft.com/office/drawing/2014/main" id="{01E68A0F-D5D0-485D-8323-2583DCFFCB41}"/>
                </a:ext>
              </a:extLst>
            </p:cNvPr>
            <p:cNvSpPr/>
            <p:nvPr/>
          </p:nvSpPr>
          <p:spPr>
            <a:xfrm>
              <a:off x="694338" y="1727953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A4A5C5-B51F-48A3-AC34-060F41661427}"/>
                </a:ext>
              </a:extLst>
            </p:cNvPr>
            <p:cNvSpPr txBox="1"/>
            <p:nvPr/>
          </p:nvSpPr>
          <p:spPr>
            <a:xfrm>
              <a:off x="2254141" y="1834757"/>
              <a:ext cx="90790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Free</a:t>
              </a:r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 libraries 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for</a:t>
              </a:r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 effects</a:t>
              </a:r>
              <a:endParaRPr lang="en-US" sz="4400" dirty="0">
                <a:solidFill>
                  <a:srgbClr val="80B1DA"/>
                </a:solidFill>
                <a:latin typeface="Adobe Garamond Pro Bold" panose="02020702060506020403" pitchFamily="18" charset="0"/>
              </a:endParaRP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5025F5A-3170-43E0-B906-79721FA6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384" y="1912678"/>
              <a:ext cx="613600" cy="6136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BEE3F0A-B56C-4A69-A328-5BDFC48E4EE5}"/>
              </a:ext>
            </a:extLst>
          </p:cNvPr>
          <p:cNvGrpSpPr/>
          <p:nvPr/>
        </p:nvGrpSpPr>
        <p:grpSpPr>
          <a:xfrm>
            <a:off x="692305" y="1732762"/>
            <a:ext cx="10807387" cy="983050"/>
            <a:chOff x="692305" y="1732762"/>
            <a:chExt cx="10807387" cy="983050"/>
          </a:xfrm>
        </p:grpSpPr>
        <p:sp>
          <p:nvSpPr>
            <p:cNvPr id="16" name="Achteck 15">
              <a:extLst>
                <a:ext uri="{FF2B5EF4-FFF2-40B4-BE49-F238E27FC236}">
                  <a16:creationId xmlns:a16="http://schemas.microsoft.com/office/drawing/2014/main" id="{B4A0EC75-A3CF-4576-82E8-605FF08D4072}"/>
                </a:ext>
              </a:extLst>
            </p:cNvPr>
            <p:cNvSpPr/>
            <p:nvPr/>
          </p:nvSpPr>
          <p:spPr>
            <a:xfrm>
              <a:off x="692305" y="1732762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F294DAF6-97D6-4C5B-B9FF-3B812FF1F6CA}"/>
                </a:ext>
              </a:extLst>
            </p:cNvPr>
            <p:cNvSpPr/>
            <p:nvPr/>
          </p:nvSpPr>
          <p:spPr>
            <a:xfrm>
              <a:off x="694337" y="1732762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3A1336D-64CE-472E-BA44-AFFA12ED3D61}"/>
                </a:ext>
              </a:extLst>
            </p:cNvPr>
            <p:cNvSpPr txBox="1"/>
            <p:nvPr/>
          </p:nvSpPr>
          <p:spPr>
            <a:xfrm>
              <a:off x="2254139" y="1839566"/>
              <a:ext cx="89638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Absence of sound 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as part of narrative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8C81A03-7A31-4447-A832-97CA8999A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4082" y="1892506"/>
              <a:ext cx="663560" cy="663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804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F2C26E-E3AE-4038-B373-D0DBD4212441}"/>
              </a:ext>
            </a:extLst>
          </p:cNvPr>
          <p:cNvGrpSpPr/>
          <p:nvPr/>
        </p:nvGrpSpPr>
        <p:grpSpPr>
          <a:xfrm>
            <a:off x="692305" y="3407937"/>
            <a:ext cx="10807387" cy="983050"/>
            <a:chOff x="692306" y="1727953"/>
            <a:chExt cx="10807387" cy="983050"/>
          </a:xfrm>
        </p:grpSpPr>
        <p:sp>
          <p:nvSpPr>
            <p:cNvPr id="5" name="Achteck 4">
              <a:extLst>
                <a:ext uri="{FF2B5EF4-FFF2-40B4-BE49-F238E27FC236}">
                  <a16:creationId xmlns:a16="http://schemas.microsoft.com/office/drawing/2014/main" id="{5754BCD0-8DF0-43A9-B7ED-4B8F500ECB0C}"/>
                </a:ext>
              </a:extLst>
            </p:cNvPr>
            <p:cNvSpPr/>
            <p:nvPr/>
          </p:nvSpPr>
          <p:spPr>
            <a:xfrm>
              <a:off x="692306" y="1727953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chteck 3">
              <a:extLst>
                <a:ext uri="{FF2B5EF4-FFF2-40B4-BE49-F238E27FC236}">
                  <a16:creationId xmlns:a16="http://schemas.microsoft.com/office/drawing/2014/main" id="{01E68A0F-D5D0-485D-8323-2583DCFFCB41}"/>
                </a:ext>
              </a:extLst>
            </p:cNvPr>
            <p:cNvSpPr/>
            <p:nvPr/>
          </p:nvSpPr>
          <p:spPr>
            <a:xfrm>
              <a:off x="694338" y="1727953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A4A5C5-B51F-48A3-AC34-060F41661427}"/>
                </a:ext>
              </a:extLst>
            </p:cNvPr>
            <p:cNvSpPr txBox="1"/>
            <p:nvPr/>
          </p:nvSpPr>
          <p:spPr>
            <a:xfrm>
              <a:off x="2254141" y="1834757"/>
              <a:ext cx="90790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Free</a:t>
              </a:r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 libraries 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for</a:t>
              </a:r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 effects</a:t>
              </a:r>
              <a:endParaRPr lang="en-US" sz="4400" dirty="0">
                <a:solidFill>
                  <a:srgbClr val="80B1DA"/>
                </a:solidFill>
                <a:latin typeface="Adobe Garamond Pro Bold" panose="02020702060506020403" pitchFamily="18" charset="0"/>
              </a:endParaRP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5025F5A-3170-43E0-B906-79721FA6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384" y="1912678"/>
              <a:ext cx="613600" cy="613600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FA789A2-D144-400A-832F-E10D3A1F0C03}"/>
              </a:ext>
            </a:extLst>
          </p:cNvPr>
          <p:cNvGrpSpPr/>
          <p:nvPr/>
        </p:nvGrpSpPr>
        <p:grpSpPr>
          <a:xfrm>
            <a:off x="692305" y="5083112"/>
            <a:ext cx="10807387" cy="983050"/>
            <a:chOff x="692305" y="3406114"/>
            <a:chExt cx="10807387" cy="983050"/>
          </a:xfrm>
        </p:grpSpPr>
        <p:sp>
          <p:nvSpPr>
            <p:cNvPr id="39" name="Achteck 38">
              <a:extLst>
                <a:ext uri="{FF2B5EF4-FFF2-40B4-BE49-F238E27FC236}">
                  <a16:creationId xmlns:a16="http://schemas.microsoft.com/office/drawing/2014/main" id="{C76019E1-1A38-49A7-80D2-CF3461B130A0}"/>
                </a:ext>
              </a:extLst>
            </p:cNvPr>
            <p:cNvSpPr/>
            <p:nvPr/>
          </p:nvSpPr>
          <p:spPr>
            <a:xfrm>
              <a:off x="692305" y="3406114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chteck 39">
              <a:extLst>
                <a:ext uri="{FF2B5EF4-FFF2-40B4-BE49-F238E27FC236}">
                  <a16:creationId xmlns:a16="http://schemas.microsoft.com/office/drawing/2014/main" id="{C87645A1-A11E-4C7B-BC7B-F9B03F8F0844}"/>
                </a:ext>
              </a:extLst>
            </p:cNvPr>
            <p:cNvSpPr/>
            <p:nvPr/>
          </p:nvSpPr>
          <p:spPr>
            <a:xfrm>
              <a:off x="694337" y="3406114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A6A049B-8CA8-4F0C-8C1D-617FF9A20B04}"/>
                </a:ext>
              </a:extLst>
            </p:cNvPr>
            <p:cNvSpPr txBox="1"/>
            <p:nvPr/>
          </p:nvSpPr>
          <p:spPr>
            <a:xfrm>
              <a:off x="2254139" y="3512918"/>
              <a:ext cx="89638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Compose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 and record </a:t>
              </a:r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music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5E0E80E-C198-4A91-80F7-AB6B17EF1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9062" y="3590838"/>
              <a:ext cx="613600" cy="6136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BEE3F0A-B56C-4A69-A328-5BDFC48E4EE5}"/>
              </a:ext>
            </a:extLst>
          </p:cNvPr>
          <p:cNvGrpSpPr/>
          <p:nvPr/>
        </p:nvGrpSpPr>
        <p:grpSpPr>
          <a:xfrm>
            <a:off x="692305" y="1732762"/>
            <a:ext cx="10807387" cy="983050"/>
            <a:chOff x="692305" y="1732762"/>
            <a:chExt cx="10807387" cy="983050"/>
          </a:xfrm>
        </p:grpSpPr>
        <p:sp>
          <p:nvSpPr>
            <p:cNvPr id="16" name="Achteck 15">
              <a:extLst>
                <a:ext uri="{FF2B5EF4-FFF2-40B4-BE49-F238E27FC236}">
                  <a16:creationId xmlns:a16="http://schemas.microsoft.com/office/drawing/2014/main" id="{B4A0EC75-A3CF-4576-82E8-605FF08D4072}"/>
                </a:ext>
              </a:extLst>
            </p:cNvPr>
            <p:cNvSpPr/>
            <p:nvPr/>
          </p:nvSpPr>
          <p:spPr>
            <a:xfrm>
              <a:off x="692305" y="1732762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F294DAF6-97D6-4C5B-B9FF-3B812FF1F6CA}"/>
                </a:ext>
              </a:extLst>
            </p:cNvPr>
            <p:cNvSpPr/>
            <p:nvPr/>
          </p:nvSpPr>
          <p:spPr>
            <a:xfrm>
              <a:off x="694337" y="1732762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3A1336D-64CE-472E-BA44-AFFA12ED3D61}"/>
                </a:ext>
              </a:extLst>
            </p:cNvPr>
            <p:cNvSpPr txBox="1"/>
            <p:nvPr/>
          </p:nvSpPr>
          <p:spPr>
            <a:xfrm>
              <a:off x="2254139" y="1839566"/>
              <a:ext cx="89638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Absence of sound 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as part of narrative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8C81A03-7A31-4447-A832-97CA8999A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4082" y="1892506"/>
              <a:ext cx="663560" cy="663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854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49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6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68734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Fictional</a:t>
            </a:r>
          </a:p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developer studio</a:t>
            </a: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367583"/>
            <a:ext cx="1811824" cy="18118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5C6805-156F-49C6-A460-21CA1C560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758" y="2492260"/>
            <a:ext cx="1562470" cy="1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45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29E7656-D2CE-4085-962F-A1E39D04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08" y="3631251"/>
            <a:ext cx="595228" cy="59522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6BE36A3-B470-4063-A0DB-050E9A0C38AD}"/>
              </a:ext>
            </a:extLst>
          </p:cNvPr>
          <p:cNvSpPr txBox="1"/>
          <p:nvPr/>
        </p:nvSpPr>
        <p:spPr>
          <a:xfrm>
            <a:off x="2254139" y="3549371"/>
            <a:ext cx="95314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Snapshots of </a:t>
            </a:r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early scripts </a:t>
            </a:r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(except DevNotes)</a:t>
            </a:r>
          </a:p>
        </p:txBody>
      </p:sp>
    </p:spTree>
    <p:extLst>
      <p:ext uri="{BB962C8B-B14F-4D97-AF65-F5344CB8AC3E}">
        <p14:creationId xmlns:p14="http://schemas.microsoft.com/office/powerpoint/2010/main" val="1463704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49371"/>
            <a:ext cx="95314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Snapshots of </a:t>
            </a:r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early scripts </a:t>
            </a:r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(except DevNotes)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7" name="Achteck 46">
            <a:extLst>
              <a:ext uri="{FF2B5EF4-FFF2-40B4-BE49-F238E27FC236}">
                <a16:creationId xmlns:a16="http://schemas.microsoft.com/office/drawing/2014/main" id="{E783338B-E514-483B-A0CB-8E80C6DF134D}"/>
              </a:ext>
            </a:extLst>
          </p:cNvPr>
          <p:cNvSpPr/>
          <p:nvPr/>
        </p:nvSpPr>
        <p:spPr>
          <a:xfrm>
            <a:off x="692306" y="5084275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D31F55DD-2013-4BC4-A931-85FAB3597929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5E124A-DD08-4DC9-B3CC-92D79921FC56}"/>
              </a:ext>
            </a:extLst>
          </p:cNvPr>
          <p:cNvSpPr txBox="1"/>
          <p:nvPr/>
        </p:nvSpPr>
        <p:spPr>
          <a:xfrm>
            <a:off x="2254140" y="5191079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Bugs</a:t>
            </a:r>
            <a:r>
              <a:rPr lang="en-US" sz="4400" dirty="0">
                <a:solidFill>
                  <a:srgbClr val="80B1DA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are part of the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29E7656-D2CE-4085-962F-A1E39D04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08" y="3631251"/>
            <a:ext cx="595228" cy="5952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9CB7D2B-2115-4143-A4D7-36B597486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755" y="5278184"/>
            <a:ext cx="595229" cy="5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29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5FB3985-16AE-40B2-9243-96E771E50931}"/>
              </a:ext>
            </a:extLst>
          </p:cNvPr>
          <p:cNvGrpSpPr/>
          <p:nvPr/>
        </p:nvGrpSpPr>
        <p:grpSpPr>
          <a:xfrm>
            <a:off x="2616913" y="2673757"/>
            <a:ext cx="6958174" cy="1754326"/>
            <a:chOff x="2876707" y="2663597"/>
            <a:chExt cx="6958174" cy="1754326"/>
          </a:xfrm>
        </p:grpSpPr>
        <p:sp>
          <p:nvSpPr>
            <p:cNvPr id="8" name="Achteck 7">
              <a:extLst>
                <a:ext uri="{FF2B5EF4-FFF2-40B4-BE49-F238E27FC236}">
                  <a16:creationId xmlns:a16="http://schemas.microsoft.com/office/drawing/2014/main" id="{C62CC139-9E58-4C49-8139-18C64D8C9C03}"/>
                </a:ext>
              </a:extLst>
            </p:cNvPr>
            <p:cNvSpPr/>
            <p:nvPr/>
          </p:nvSpPr>
          <p:spPr>
            <a:xfrm>
              <a:off x="2876707" y="2720340"/>
              <a:ext cx="6958174" cy="160020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018D6F4D-BA4C-434E-B672-4277FA166274}"/>
                </a:ext>
              </a:extLst>
            </p:cNvPr>
            <p:cNvSpPr txBox="1"/>
            <p:nvPr/>
          </p:nvSpPr>
          <p:spPr>
            <a:xfrm>
              <a:off x="4924935" y="2663597"/>
              <a:ext cx="38943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GAMEPLAY</a:t>
              </a:r>
            </a:p>
            <a:p>
              <a:pPr algn="ctr"/>
              <a:r>
                <a:rPr lang="en-US" sz="5400" b="1" dirty="0">
                  <a:latin typeface="Adobe Garamond Pro Bold" panose="02020702060506020403" pitchFamily="18" charset="0"/>
                </a:rPr>
                <a:t>VIDEO</a:t>
              </a:r>
              <a:endParaRPr lang="en-US" sz="6000" b="1" dirty="0">
                <a:solidFill>
                  <a:srgbClr val="14B8A8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3" name="Achteck 2">
              <a:extLst>
                <a:ext uri="{FF2B5EF4-FFF2-40B4-BE49-F238E27FC236}">
                  <a16:creationId xmlns:a16="http://schemas.microsoft.com/office/drawing/2014/main" id="{C7E6EBD8-BA87-4A23-82C6-519B93826E22}"/>
                </a:ext>
              </a:extLst>
            </p:cNvPr>
            <p:cNvSpPr/>
            <p:nvPr/>
          </p:nvSpPr>
          <p:spPr>
            <a:xfrm>
              <a:off x="3027286" y="2720340"/>
              <a:ext cx="1600200" cy="160020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767DE49-4575-4735-9019-DD0AAE29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24735" y="3017790"/>
              <a:ext cx="1005302" cy="100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252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feld 30">
            <a:extLst>
              <a:ext uri="{FF2B5EF4-FFF2-40B4-BE49-F238E27FC236}">
                <a16:creationId xmlns:a16="http://schemas.microsoft.com/office/drawing/2014/main" id="{018D6F4D-BA4C-434E-B672-4277FA166274}"/>
              </a:ext>
            </a:extLst>
          </p:cNvPr>
          <p:cNvSpPr txBox="1"/>
          <p:nvPr/>
        </p:nvSpPr>
        <p:spPr>
          <a:xfrm>
            <a:off x="2467321" y="2551837"/>
            <a:ext cx="7257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dobe Garamond Pro Bold" panose="02020702060506020403" pitchFamily="18" charset="0"/>
              </a:rPr>
              <a:t>INSERT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GAMEPLAY VIDEO </a:t>
            </a:r>
            <a:r>
              <a:rPr lang="en-US" sz="5400" b="1" dirty="0">
                <a:latin typeface="Adobe Garamond Pro Bold" panose="02020702060506020403" pitchFamily="18" charset="0"/>
              </a:rPr>
              <a:t>(1 min)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1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7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4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chteck 26">
            <a:extLst>
              <a:ext uri="{FF2B5EF4-FFF2-40B4-BE49-F238E27FC236}">
                <a16:creationId xmlns:a16="http://schemas.microsoft.com/office/drawing/2014/main" id="{9A2EB660-69E7-4181-9309-338ACEAF9806}"/>
              </a:ext>
            </a:extLst>
          </p:cNvPr>
          <p:cNvSpPr/>
          <p:nvPr/>
        </p:nvSpPr>
        <p:spPr>
          <a:xfrm>
            <a:off x="8196603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C5B69D-2F8F-4B39-985D-7D8E79E81297}"/>
              </a:ext>
            </a:extLst>
          </p:cNvPr>
          <p:cNvSpPr/>
          <p:nvPr/>
        </p:nvSpPr>
        <p:spPr>
          <a:xfrm>
            <a:off x="8017284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F58DE53-615D-443D-ABFF-DB04915C0E53}"/>
              </a:ext>
            </a:extLst>
          </p:cNvPr>
          <p:cNvSpPr txBox="1"/>
          <p:nvPr/>
        </p:nvSpPr>
        <p:spPr>
          <a:xfrm>
            <a:off x="7841229" y="4849200"/>
            <a:ext cx="390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QA testing 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with and for 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another team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52280F2-EC2A-4ACE-A927-5F70488F3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76936" y="2655943"/>
            <a:ext cx="1428986" cy="14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44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chteck 26">
            <a:extLst>
              <a:ext uri="{FF2B5EF4-FFF2-40B4-BE49-F238E27FC236}">
                <a16:creationId xmlns:a16="http://schemas.microsoft.com/office/drawing/2014/main" id="{9A2EB660-69E7-4181-9309-338ACEAF9806}"/>
              </a:ext>
            </a:extLst>
          </p:cNvPr>
          <p:cNvSpPr/>
          <p:nvPr/>
        </p:nvSpPr>
        <p:spPr>
          <a:xfrm>
            <a:off x="8196603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  <a:endParaRPr lang="en-US" sz="3100" dirty="0">
              <a:solidFill>
                <a:srgbClr val="BF8BB5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C5B69D-2F8F-4B39-985D-7D8E79E81297}"/>
              </a:ext>
            </a:extLst>
          </p:cNvPr>
          <p:cNvSpPr/>
          <p:nvPr/>
        </p:nvSpPr>
        <p:spPr>
          <a:xfrm>
            <a:off x="8017284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F58DE53-615D-443D-ABFF-DB04915C0E53}"/>
              </a:ext>
            </a:extLst>
          </p:cNvPr>
          <p:cNvSpPr txBox="1"/>
          <p:nvPr/>
        </p:nvSpPr>
        <p:spPr>
          <a:xfrm>
            <a:off x="7841229" y="4849200"/>
            <a:ext cx="390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QA testing 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with and for 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another team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52280F2-EC2A-4ACE-A927-5F70488F3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76936" y="2655943"/>
            <a:ext cx="1428986" cy="14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9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3" y="81674"/>
            <a:ext cx="3630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Plan</a:t>
            </a:r>
            <a:endParaRPr lang="en-US" sz="6000" b="1" dirty="0">
              <a:latin typeface="Adobe Garamond Pro Bold" panose="02020702060506020403" pitchFamily="18" charset="0"/>
            </a:endParaRPr>
          </a:p>
        </p:txBody>
      </p:sp>
      <p:graphicFrame>
        <p:nvGraphicFramePr>
          <p:cNvPr id="76" name="Content Placeholder 5">
            <a:extLst>
              <a:ext uri="{FF2B5EF4-FFF2-40B4-BE49-F238E27FC236}">
                <a16:creationId xmlns:a16="http://schemas.microsoft.com/office/drawing/2014/main" id="{635FDE4F-A614-4897-ADB5-543980966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376513"/>
              </p:ext>
            </p:extLst>
          </p:nvPr>
        </p:nvGraphicFramePr>
        <p:xfrm>
          <a:off x="628226" y="1499304"/>
          <a:ext cx="10573304" cy="4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8620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MONDAY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TUESDAY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WEDNESDAY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THURSDAY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FRIDAY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SATURDAY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SUNDAY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3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4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5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6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7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8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9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10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11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12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13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14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15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16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17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18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19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20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21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22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23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24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26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27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28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29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7" name="Rechteck 76">
            <a:extLst>
              <a:ext uri="{FF2B5EF4-FFF2-40B4-BE49-F238E27FC236}">
                <a16:creationId xmlns:a16="http://schemas.microsoft.com/office/drawing/2014/main" id="{E344066A-2B14-4900-93F1-FAE6AAE4FF2A}"/>
              </a:ext>
            </a:extLst>
          </p:cNvPr>
          <p:cNvSpPr/>
          <p:nvPr/>
        </p:nvSpPr>
        <p:spPr>
          <a:xfrm>
            <a:off x="2137613" y="3388148"/>
            <a:ext cx="1514199" cy="770827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44B8DFF-90EA-470B-8D48-818DF88C1086}"/>
              </a:ext>
            </a:extLst>
          </p:cNvPr>
          <p:cNvSpPr/>
          <p:nvPr/>
        </p:nvSpPr>
        <p:spPr>
          <a:xfrm>
            <a:off x="2135170" y="4926374"/>
            <a:ext cx="1515835" cy="777185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AC3A60C8-F404-44A7-A2FC-09AFDB4DEFFC}"/>
              </a:ext>
            </a:extLst>
          </p:cNvPr>
          <p:cNvSpPr/>
          <p:nvPr/>
        </p:nvSpPr>
        <p:spPr>
          <a:xfrm>
            <a:off x="3648365" y="4929484"/>
            <a:ext cx="1515835" cy="771551"/>
          </a:xfrm>
          <a:prstGeom prst="rect">
            <a:avLst/>
          </a:prstGeom>
          <a:solidFill>
            <a:srgbClr val="14B8A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B3D14975-62E2-4846-A636-EEB77171AD0C}"/>
              </a:ext>
            </a:extLst>
          </p:cNvPr>
          <p:cNvSpPr/>
          <p:nvPr/>
        </p:nvSpPr>
        <p:spPr>
          <a:xfrm>
            <a:off x="5162836" y="2618236"/>
            <a:ext cx="1507304" cy="774000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399073F-C29A-464D-917F-AE22AE9A01AF}"/>
              </a:ext>
            </a:extLst>
          </p:cNvPr>
          <p:cNvSpPr/>
          <p:nvPr/>
        </p:nvSpPr>
        <p:spPr>
          <a:xfrm>
            <a:off x="6670122" y="2624097"/>
            <a:ext cx="1512207" cy="764859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2A796F67-AFBF-44A8-A3CE-EC9EC375EA4E}"/>
              </a:ext>
            </a:extLst>
          </p:cNvPr>
          <p:cNvSpPr/>
          <p:nvPr/>
        </p:nvSpPr>
        <p:spPr>
          <a:xfrm>
            <a:off x="8181304" y="2617762"/>
            <a:ext cx="1509387" cy="767937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2D49801D-CABD-4CB8-AAAC-44E280923205}"/>
              </a:ext>
            </a:extLst>
          </p:cNvPr>
          <p:cNvSpPr/>
          <p:nvPr/>
        </p:nvSpPr>
        <p:spPr>
          <a:xfrm>
            <a:off x="632036" y="3392282"/>
            <a:ext cx="1504306" cy="766274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C0C45CBF-642A-44A8-A825-A8A910B5CA81}"/>
              </a:ext>
            </a:extLst>
          </p:cNvPr>
          <p:cNvSpPr/>
          <p:nvPr/>
        </p:nvSpPr>
        <p:spPr>
          <a:xfrm>
            <a:off x="627689" y="4927026"/>
            <a:ext cx="1508845" cy="766800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0B4DB993-A874-48A3-A43E-81D1173F6F5C}"/>
              </a:ext>
            </a:extLst>
          </p:cNvPr>
          <p:cNvSpPr/>
          <p:nvPr/>
        </p:nvSpPr>
        <p:spPr>
          <a:xfrm>
            <a:off x="3647718" y="3391052"/>
            <a:ext cx="1509387" cy="771635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F042EC53-BC82-4EFB-97B4-961B0D954447}"/>
              </a:ext>
            </a:extLst>
          </p:cNvPr>
          <p:cNvSpPr/>
          <p:nvPr/>
        </p:nvSpPr>
        <p:spPr>
          <a:xfrm>
            <a:off x="629817" y="4158644"/>
            <a:ext cx="1510698" cy="766800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FFCA5EC4-ACDD-4C24-AB68-30836C867089}"/>
              </a:ext>
            </a:extLst>
          </p:cNvPr>
          <p:cNvSpPr/>
          <p:nvPr/>
        </p:nvSpPr>
        <p:spPr>
          <a:xfrm>
            <a:off x="5162833" y="4930104"/>
            <a:ext cx="1509478" cy="769022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F96B9095-20B1-453F-878A-2DF455FD50E4}"/>
              </a:ext>
            </a:extLst>
          </p:cNvPr>
          <p:cNvSpPr/>
          <p:nvPr/>
        </p:nvSpPr>
        <p:spPr>
          <a:xfrm>
            <a:off x="9689690" y="2618904"/>
            <a:ext cx="1509387" cy="767937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F8E41BFA-97DF-4D75-A2C1-E355D973A41F}"/>
              </a:ext>
            </a:extLst>
          </p:cNvPr>
          <p:cNvSpPr/>
          <p:nvPr/>
        </p:nvSpPr>
        <p:spPr>
          <a:xfrm>
            <a:off x="5160735" y="3390148"/>
            <a:ext cx="1509387" cy="768774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EAFB2AD8-FBBF-4A1D-A1E4-2A246227264C}"/>
              </a:ext>
            </a:extLst>
          </p:cNvPr>
          <p:cNvSpPr/>
          <p:nvPr/>
        </p:nvSpPr>
        <p:spPr>
          <a:xfrm>
            <a:off x="6671380" y="3390001"/>
            <a:ext cx="1509387" cy="768774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3A6072-894B-4AC7-A7BC-E49805EF1749}"/>
              </a:ext>
            </a:extLst>
          </p:cNvPr>
          <p:cNvSpPr/>
          <p:nvPr/>
        </p:nvSpPr>
        <p:spPr>
          <a:xfrm>
            <a:off x="8183587" y="3389928"/>
            <a:ext cx="1509387" cy="768774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983F637-C87B-40BD-83C5-9047D35DA36C}"/>
              </a:ext>
            </a:extLst>
          </p:cNvPr>
          <p:cNvSpPr/>
          <p:nvPr/>
        </p:nvSpPr>
        <p:spPr>
          <a:xfrm>
            <a:off x="9692327" y="3389781"/>
            <a:ext cx="1509387" cy="768774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9E740D2F-A9A4-443B-9997-0D408A595170}"/>
              </a:ext>
            </a:extLst>
          </p:cNvPr>
          <p:cNvSpPr/>
          <p:nvPr/>
        </p:nvSpPr>
        <p:spPr>
          <a:xfrm>
            <a:off x="6672221" y="4160963"/>
            <a:ext cx="1512207" cy="764859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C3D31A9-F841-4E57-B698-5D4D76883D19}"/>
              </a:ext>
            </a:extLst>
          </p:cNvPr>
          <p:cNvSpPr/>
          <p:nvPr/>
        </p:nvSpPr>
        <p:spPr>
          <a:xfrm>
            <a:off x="8185308" y="4158438"/>
            <a:ext cx="1509387" cy="767937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9371665F-153B-42EC-94C8-6C05CFEE78E7}"/>
              </a:ext>
            </a:extLst>
          </p:cNvPr>
          <p:cNvSpPr/>
          <p:nvPr/>
        </p:nvSpPr>
        <p:spPr>
          <a:xfrm>
            <a:off x="9693694" y="4157675"/>
            <a:ext cx="1509387" cy="767937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17A367D7-782F-4B92-9DEA-C1BB6F3CEC9C}"/>
              </a:ext>
            </a:extLst>
          </p:cNvPr>
          <p:cNvSpPr/>
          <p:nvPr/>
        </p:nvSpPr>
        <p:spPr>
          <a:xfrm>
            <a:off x="5160735" y="4159909"/>
            <a:ext cx="1512207" cy="769022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E10255B8-E641-4154-9EE6-70313A5109BA}"/>
              </a:ext>
            </a:extLst>
          </p:cNvPr>
          <p:cNvSpPr/>
          <p:nvPr/>
        </p:nvSpPr>
        <p:spPr>
          <a:xfrm>
            <a:off x="3651885" y="4157731"/>
            <a:ext cx="1509346" cy="774000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52123414-DB06-493C-93EF-B7C02A5FDA4B}"/>
              </a:ext>
            </a:extLst>
          </p:cNvPr>
          <p:cNvGrpSpPr/>
          <p:nvPr/>
        </p:nvGrpSpPr>
        <p:grpSpPr>
          <a:xfrm>
            <a:off x="626450" y="5800275"/>
            <a:ext cx="3225237" cy="963138"/>
            <a:chOff x="626450" y="5530285"/>
            <a:chExt cx="3225237" cy="963138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DA8C2FF0-EA84-458B-BC5C-5C1F26DF771B}"/>
                </a:ext>
              </a:extLst>
            </p:cNvPr>
            <p:cNvSpPr/>
            <p:nvPr/>
          </p:nvSpPr>
          <p:spPr>
            <a:xfrm>
              <a:off x="629778" y="5582518"/>
              <a:ext cx="506410" cy="259489"/>
            </a:xfrm>
            <a:prstGeom prst="rect">
              <a:avLst/>
            </a:prstGeom>
            <a:solidFill>
              <a:srgbClr val="A9D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400C08FC-F67B-4783-B136-2103BB564A6B}"/>
                </a:ext>
              </a:extLst>
            </p:cNvPr>
            <p:cNvSpPr/>
            <p:nvPr/>
          </p:nvSpPr>
          <p:spPr>
            <a:xfrm>
              <a:off x="626450" y="5897383"/>
              <a:ext cx="509738" cy="259490"/>
            </a:xfrm>
            <a:prstGeom prst="rect">
              <a:avLst/>
            </a:prstGeom>
            <a:solidFill>
              <a:srgbClr val="F9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AD6F68C2-EF3E-4F86-9DDB-71D7EF0CEEC4}"/>
                </a:ext>
              </a:extLst>
            </p:cNvPr>
            <p:cNvSpPr/>
            <p:nvPr/>
          </p:nvSpPr>
          <p:spPr>
            <a:xfrm>
              <a:off x="626450" y="6212249"/>
              <a:ext cx="509475" cy="259490"/>
            </a:xfrm>
            <a:prstGeom prst="rect">
              <a:avLst/>
            </a:prstGeom>
            <a:solidFill>
              <a:srgbClr val="7F8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9CB6040B-F4AA-477A-B9CA-428C54AB6973}"/>
                </a:ext>
              </a:extLst>
            </p:cNvPr>
            <p:cNvSpPr txBox="1"/>
            <p:nvPr/>
          </p:nvSpPr>
          <p:spPr>
            <a:xfrm>
              <a:off x="2137075" y="5530285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Stage 1</a:t>
              </a: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D7C24E15-3D3D-4A80-B8D0-DE74926036BB}"/>
                </a:ext>
              </a:extLst>
            </p:cNvPr>
            <p:cNvSpPr txBox="1"/>
            <p:nvPr/>
          </p:nvSpPr>
          <p:spPr>
            <a:xfrm>
              <a:off x="2137075" y="5838308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Stage 2</a:t>
              </a: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D5DF1131-7E24-473D-B9F9-729B9E33AB90}"/>
                </a:ext>
              </a:extLst>
            </p:cNvPr>
            <p:cNvSpPr txBox="1"/>
            <p:nvPr/>
          </p:nvSpPr>
          <p:spPr>
            <a:xfrm>
              <a:off x="2135922" y="6154869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Stage 3</a:t>
              </a:r>
            </a:p>
          </p:txBody>
        </p:sp>
      </p:grpSp>
      <p:sp>
        <p:nvSpPr>
          <p:cNvPr id="105" name="Rechteck 104">
            <a:extLst>
              <a:ext uri="{FF2B5EF4-FFF2-40B4-BE49-F238E27FC236}">
                <a16:creationId xmlns:a16="http://schemas.microsoft.com/office/drawing/2014/main" id="{26181F14-C6FA-40DC-8A2C-12D9962A6628}"/>
              </a:ext>
            </a:extLst>
          </p:cNvPr>
          <p:cNvSpPr/>
          <p:nvPr/>
        </p:nvSpPr>
        <p:spPr>
          <a:xfrm>
            <a:off x="2141518" y="4159544"/>
            <a:ext cx="1508263" cy="769387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419C11E-DBCB-4C57-9411-9727287EE7A0}"/>
              </a:ext>
            </a:extLst>
          </p:cNvPr>
          <p:cNvSpPr txBox="1"/>
          <p:nvPr/>
        </p:nvSpPr>
        <p:spPr>
          <a:xfrm>
            <a:off x="4949256" y="751288"/>
            <a:ext cx="193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April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F1B1190B-D631-4277-AE58-C4F9ACCFF470}"/>
              </a:ext>
            </a:extLst>
          </p:cNvPr>
          <p:cNvSpPr txBox="1"/>
          <p:nvPr/>
        </p:nvSpPr>
        <p:spPr>
          <a:xfrm>
            <a:off x="3758539" y="5174030"/>
            <a:ext cx="1285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741104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Plan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aphicFrame>
        <p:nvGraphicFramePr>
          <p:cNvPr id="33" name="Content Placeholder 5">
            <a:extLst>
              <a:ext uri="{FF2B5EF4-FFF2-40B4-BE49-F238E27FC236}">
                <a16:creationId xmlns:a16="http://schemas.microsoft.com/office/drawing/2014/main" id="{A29F7105-682D-44EB-84D0-B77C61BC04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14246"/>
              </p:ext>
            </p:extLst>
          </p:nvPr>
        </p:nvGraphicFramePr>
        <p:xfrm>
          <a:off x="634062" y="1501200"/>
          <a:ext cx="10573304" cy="4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8620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MONDAY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TUESDAY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WEDNESDAY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THURSDAY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FRIDAY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SATURDAY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SUNDAY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10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11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12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13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14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15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16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17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18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19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20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21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22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24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25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26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27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" name="Rechteck 33">
            <a:extLst>
              <a:ext uri="{FF2B5EF4-FFF2-40B4-BE49-F238E27FC236}">
                <a16:creationId xmlns:a16="http://schemas.microsoft.com/office/drawing/2014/main" id="{B913897D-9EAD-4F92-A890-469BE3B83C9B}"/>
              </a:ext>
            </a:extLst>
          </p:cNvPr>
          <p:cNvSpPr/>
          <p:nvPr/>
        </p:nvSpPr>
        <p:spPr>
          <a:xfrm>
            <a:off x="2144503" y="2620069"/>
            <a:ext cx="1512717" cy="768088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86D6BC7-2508-4215-B330-FF558CB0BA09}"/>
              </a:ext>
            </a:extLst>
          </p:cNvPr>
          <p:cNvSpPr/>
          <p:nvPr/>
        </p:nvSpPr>
        <p:spPr>
          <a:xfrm>
            <a:off x="631254" y="4156577"/>
            <a:ext cx="1512160" cy="774000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7273B2D6-9A72-4369-B38B-12BCCCD4A6A8}"/>
              </a:ext>
            </a:extLst>
          </p:cNvPr>
          <p:cNvSpPr/>
          <p:nvPr/>
        </p:nvSpPr>
        <p:spPr>
          <a:xfrm>
            <a:off x="2143414" y="4160177"/>
            <a:ext cx="1508511" cy="768088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716B0DD-7A80-48B1-A184-AA638A6025FE}"/>
              </a:ext>
            </a:extLst>
          </p:cNvPr>
          <p:cNvSpPr/>
          <p:nvPr/>
        </p:nvSpPr>
        <p:spPr>
          <a:xfrm>
            <a:off x="6673788" y="1845737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201FF0F-C0A2-43B7-BC8E-E94C8EAA2140}"/>
              </a:ext>
            </a:extLst>
          </p:cNvPr>
          <p:cNvSpPr/>
          <p:nvPr/>
        </p:nvSpPr>
        <p:spPr>
          <a:xfrm>
            <a:off x="634062" y="2616259"/>
            <a:ext cx="1512160" cy="774000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11824FE-5417-4D58-A2D2-E178FA0EC992}"/>
              </a:ext>
            </a:extLst>
          </p:cNvPr>
          <p:cNvSpPr/>
          <p:nvPr/>
        </p:nvSpPr>
        <p:spPr>
          <a:xfrm>
            <a:off x="3649529" y="2617118"/>
            <a:ext cx="1517141" cy="774000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A9BAB09-DA2A-4E5B-91AC-6B157EE343CA}"/>
              </a:ext>
            </a:extLst>
          </p:cNvPr>
          <p:cNvSpPr/>
          <p:nvPr/>
        </p:nvSpPr>
        <p:spPr>
          <a:xfrm>
            <a:off x="634062" y="3387518"/>
            <a:ext cx="1512937" cy="774000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994B4E1-3A91-41BE-B9FB-15CF92E371AE}"/>
              </a:ext>
            </a:extLst>
          </p:cNvPr>
          <p:cNvSpPr/>
          <p:nvPr/>
        </p:nvSpPr>
        <p:spPr>
          <a:xfrm>
            <a:off x="3657220" y="3387518"/>
            <a:ext cx="1508927" cy="774000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4F98F39-A683-4367-BA2F-E91903EDCE51}"/>
              </a:ext>
            </a:extLst>
          </p:cNvPr>
          <p:cNvSpPr/>
          <p:nvPr/>
        </p:nvSpPr>
        <p:spPr>
          <a:xfrm>
            <a:off x="8187822" y="1850528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D09ECB49-5A70-48BB-BC81-A1DEBE7923F4}"/>
              </a:ext>
            </a:extLst>
          </p:cNvPr>
          <p:cNvSpPr/>
          <p:nvPr/>
        </p:nvSpPr>
        <p:spPr>
          <a:xfrm>
            <a:off x="9695647" y="1850528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07BC99-B5A2-4D45-B0BF-684E6DE74F56}"/>
              </a:ext>
            </a:extLst>
          </p:cNvPr>
          <p:cNvSpPr/>
          <p:nvPr/>
        </p:nvSpPr>
        <p:spPr>
          <a:xfrm>
            <a:off x="6676103" y="2619111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E8D6DFF-E77C-4E4C-A87C-5D05E96CC904}"/>
              </a:ext>
            </a:extLst>
          </p:cNvPr>
          <p:cNvSpPr/>
          <p:nvPr/>
        </p:nvSpPr>
        <p:spPr>
          <a:xfrm>
            <a:off x="8186327" y="2620092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375C579F-5255-4575-8181-889ABDEAFF1A}"/>
              </a:ext>
            </a:extLst>
          </p:cNvPr>
          <p:cNvSpPr/>
          <p:nvPr/>
        </p:nvSpPr>
        <p:spPr>
          <a:xfrm>
            <a:off x="9699232" y="2620092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68ED3BE-F959-4C01-9193-77C23E328037}"/>
              </a:ext>
            </a:extLst>
          </p:cNvPr>
          <p:cNvSpPr/>
          <p:nvPr/>
        </p:nvSpPr>
        <p:spPr>
          <a:xfrm>
            <a:off x="5166127" y="2620718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A7B39338-88CE-4EA9-AB6E-A1EDFAC51D84}"/>
              </a:ext>
            </a:extLst>
          </p:cNvPr>
          <p:cNvSpPr/>
          <p:nvPr/>
        </p:nvSpPr>
        <p:spPr>
          <a:xfrm>
            <a:off x="6675182" y="3386055"/>
            <a:ext cx="1509320" cy="770522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EEC10B45-1CDB-4BC1-9885-6709065EF164}"/>
              </a:ext>
            </a:extLst>
          </p:cNvPr>
          <p:cNvSpPr/>
          <p:nvPr/>
        </p:nvSpPr>
        <p:spPr>
          <a:xfrm>
            <a:off x="8187311" y="3387036"/>
            <a:ext cx="1509320" cy="770522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AB6A708-6DE3-455D-9FD6-623DBCDC9068}"/>
              </a:ext>
            </a:extLst>
          </p:cNvPr>
          <p:cNvSpPr/>
          <p:nvPr/>
        </p:nvSpPr>
        <p:spPr>
          <a:xfrm>
            <a:off x="9698311" y="3390211"/>
            <a:ext cx="1509320" cy="770522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623789C-B1BC-4A20-B331-A69CB3B00E52}"/>
              </a:ext>
            </a:extLst>
          </p:cNvPr>
          <p:cNvSpPr/>
          <p:nvPr/>
        </p:nvSpPr>
        <p:spPr>
          <a:xfrm>
            <a:off x="5166202" y="3387518"/>
            <a:ext cx="1509320" cy="770522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92BB4B08-D2BD-434F-920B-220F406E7C1E}"/>
              </a:ext>
            </a:extLst>
          </p:cNvPr>
          <p:cNvSpPr/>
          <p:nvPr/>
        </p:nvSpPr>
        <p:spPr>
          <a:xfrm>
            <a:off x="2140003" y="3386055"/>
            <a:ext cx="1512315" cy="7790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0CBDECB-5A15-41E1-B335-066013466BA9}"/>
              </a:ext>
            </a:extLst>
          </p:cNvPr>
          <p:cNvGrpSpPr/>
          <p:nvPr/>
        </p:nvGrpSpPr>
        <p:grpSpPr>
          <a:xfrm>
            <a:off x="626450" y="5799172"/>
            <a:ext cx="3225237" cy="646577"/>
            <a:chOff x="626450" y="5530285"/>
            <a:chExt cx="3225237" cy="646577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EEAA6249-7805-4CB2-A250-D50A92523F59}"/>
                </a:ext>
              </a:extLst>
            </p:cNvPr>
            <p:cNvSpPr/>
            <p:nvPr/>
          </p:nvSpPr>
          <p:spPr>
            <a:xfrm>
              <a:off x="629778" y="5582518"/>
              <a:ext cx="506410" cy="259489"/>
            </a:xfrm>
            <a:prstGeom prst="rect">
              <a:avLst/>
            </a:prstGeom>
            <a:solidFill>
              <a:srgbClr val="7F8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8FEACA73-B775-48F3-890C-77075044CBCA}"/>
                </a:ext>
              </a:extLst>
            </p:cNvPr>
            <p:cNvSpPr/>
            <p:nvPr/>
          </p:nvSpPr>
          <p:spPr>
            <a:xfrm>
              <a:off x="626450" y="5897383"/>
              <a:ext cx="509738" cy="259490"/>
            </a:xfrm>
            <a:prstGeom prst="rect">
              <a:avLst/>
            </a:prstGeom>
            <a:solidFill>
              <a:srgbClr val="85D6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22525B7C-74FC-41F7-B8D8-6A860D2DCFD8}"/>
                </a:ext>
              </a:extLst>
            </p:cNvPr>
            <p:cNvSpPr txBox="1"/>
            <p:nvPr/>
          </p:nvSpPr>
          <p:spPr>
            <a:xfrm>
              <a:off x="2137075" y="5530285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Stage 3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01719589-C581-40FA-8BB7-35DBEBB2A737}"/>
                </a:ext>
              </a:extLst>
            </p:cNvPr>
            <p:cNvSpPr txBox="1"/>
            <p:nvPr/>
          </p:nvSpPr>
          <p:spPr>
            <a:xfrm>
              <a:off x="2137075" y="5838308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Polish</a:t>
              </a:r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127B7C02-8C17-48B8-8678-737A033070EA}"/>
              </a:ext>
            </a:extLst>
          </p:cNvPr>
          <p:cNvSpPr txBox="1"/>
          <p:nvPr/>
        </p:nvSpPr>
        <p:spPr>
          <a:xfrm>
            <a:off x="4949256" y="751288"/>
            <a:ext cx="193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May</a:t>
            </a:r>
          </a:p>
        </p:txBody>
      </p:sp>
    </p:spTree>
    <p:extLst>
      <p:ext uri="{BB962C8B-B14F-4D97-AF65-F5344CB8AC3E}">
        <p14:creationId xmlns:p14="http://schemas.microsoft.com/office/powerpoint/2010/main" val="3991786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68734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Fictional</a:t>
            </a:r>
          </a:p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developer studio</a:t>
            </a: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2B0AEE-CA64-4716-81D2-7E7E073FA595}"/>
              </a:ext>
            </a:extLst>
          </p:cNvPr>
          <p:cNvSpPr txBox="1"/>
          <p:nvPr/>
        </p:nvSpPr>
        <p:spPr>
          <a:xfrm>
            <a:off x="8391279" y="5003657"/>
            <a:ext cx="3102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Same level, different iterations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99FEB548-A76C-4C53-8690-32CBF96D0A35}"/>
              </a:ext>
            </a:extLst>
          </p:cNvPr>
          <p:cNvSpPr/>
          <p:nvPr/>
        </p:nvSpPr>
        <p:spPr>
          <a:xfrm>
            <a:off x="839127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367583"/>
            <a:ext cx="1811824" cy="181182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9907" y="2384258"/>
            <a:ext cx="1778474" cy="17784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5C6805-156F-49C6-A460-21CA1C560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0758" y="2492260"/>
            <a:ext cx="1562470" cy="1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11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73C9B41-A096-40C3-A571-8321B35987B2}"/>
              </a:ext>
            </a:extLst>
          </p:cNvPr>
          <p:cNvGrpSpPr/>
          <p:nvPr/>
        </p:nvGrpSpPr>
        <p:grpSpPr>
          <a:xfrm>
            <a:off x="3138008" y="2064808"/>
            <a:ext cx="5858108" cy="2728384"/>
            <a:chOff x="3355206" y="2175592"/>
            <a:chExt cx="5858108" cy="2728384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355206" y="2175592"/>
              <a:ext cx="30685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Thank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87286" y="3239310"/>
              <a:ext cx="2884170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5669058" y="3697468"/>
              <a:ext cx="1212827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6127214" y="4377190"/>
              <a:ext cx="2491006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6478732" y="3307447"/>
              <a:ext cx="22971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You!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8508466" y="4199128"/>
              <a:ext cx="757059" cy="652637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6976951" y="6235611"/>
            <a:ext cx="520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T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he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I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solated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D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ucks </a:t>
            </a:r>
          </a:p>
        </p:txBody>
      </p:sp>
    </p:spTree>
    <p:extLst>
      <p:ext uri="{BB962C8B-B14F-4D97-AF65-F5344CB8AC3E}">
        <p14:creationId xmlns:p14="http://schemas.microsoft.com/office/powerpoint/2010/main" val="2449825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ED6E69F-2005-4F28-A5F9-0FF448F881AB}"/>
              </a:ext>
            </a:extLst>
          </p:cNvPr>
          <p:cNvGrpSpPr/>
          <p:nvPr/>
        </p:nvGrpSpPr>
        <p:grpSpPr>
          <a:xfrm>
            <a:off x="3271520" y="1859339"/>
            <a:ext cx="5648960" cy="3139321"/>
            <a:chOff x="3271520" y="1859339"/>
            <a:chExt cx="5648960" cy="3139321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6D5859B-EA5A-42E8-87B3-3195D9199079}"/>
                </a:ext>
              </a:extLst>
            </p:cNvPr>
            <p:cNvSpPr txBox="1"/>
            <p:nvPr/>
          </p:nvSpPr>
          <p:spPr>
            <a:xfrm>
              <a:off x="3271520" y="1859339"/>
              <a:ext cx="564896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spc="3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T</a:t>
              </a:r>
              <a:r>
                <a:rPr lang="en-US" sz="6000" spc="3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he</a:t>
              </a:r>
            </a:p>
            <a:p>
              <a:pPr algn="ctr"/>
              <a:r>
                <a:rPr lang="en-US" sz="6600" spc="300" dirty="0">
                  <a:solidFill>
                    <a:srgbClr val="14B8A8"/>
                  </a:solidFill>
                  <a:latin typeface="Copperplate Gothic Bold" panose="020B0604020202020204" pitchFamily="34" charset="0"/>
                </a:rPr>
                <a:t>I</a:t>
              </a:r>
              <a:r>
                <a:rPr lang="en-US" sz="6000" spc="300" dirty="0">
                  <a:solidFill>
                    <a:srgbClr val="14B8A8"/>
                  </a:solidFill>
                  <a:latin typeface="Copperplate Gothic Bold" panose="020B0604020202020204" pitchFamily="34" charset="0"/>
                </a:rPr>
                <a:t>solated</a:t>
              </a:r>
            </a:p>
            <a:p>
              <a:pPr algn="ctr"/>
              <a:r>
                <a:rPr lang="en-US" sz="6600" spc="3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D</a:t>
              </a:r>
              <a:r>
                <a:rPr lang="en-US" sz="6000" spc="3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ucks 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00B6DE4-CC3A-4E8D-9ED7-FDD4DFED5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273636">
              <a:off x="4269596" y="2027553"/>
              <a:ext cx="861666" cy="861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33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304C346-647E-4256-A94B-C7CB18ED4E77}"/>
              </a:ext>
            </a:extLst>
          </p:cNvPr>
          <p:cNvSpPr/>
          <p:nvPr/>
        </p:nvSpPr>
        <p:spPr>
          <a:xfrm>
            <a:off x="0" y="767520"/>
            <a:ext cx="7086600" cy="1077218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3167978-03E2-453B-A1CD-D6C5EDB427DB}"/>
              </a:ext>
            </a:extLst>
          </p:cNvPr>
          <p:cNvGrpSpPr/>
          <p:nvPr/>
        </p:nvGrpSpPr>
        <p:grpSpPr>
          <a:xfrm>
            <a:off x="1761795" y="2035238"/>
            <a:ext cx="8535060" cy="4159443"/>
            <a:chOff x="1979470" y="1141614"/>
            <a:chExt cx="8535060" cy="4159443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69696BD-3F33-481C-99F4-CB35A6BB1AC4}"/>
                </a:ext>
              </a:extLst>
            </p:cNvPr>
            <p:cNvSpPr txBox="1"/>
            <p:nvPr/>
          </p:nvSpPr>
          <p:spPr>
            <a:xfrm>
              <a:off x="1979470" y="1141614"/>
              <a:ext cx="194446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L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578130" y="2105561"/>
              <a:ext cx="19444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evel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54326" y="3169279"/>
              <a:ext cx="2001594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4837756" y="3524265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5192740" y="4027507"/>
              <a:ext cx="249001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5608052" y="3162122"/>
              <a:ext cx="19444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With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A7D4E64-34AD-4B67-81D5-5C1BFC0265A8}"/>
                </a:ext>
              </a:extLst>
            </p:cNvPr>
            <p:cNvSpPr/>
            <p:nvPr/>
          </p:nvSpPr>
          <p:spPr>
            <a:xfrm rot="5400000">
              <a:off x="7049269" y="4382493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364C083-AC7C-49C7-B7A0-98F183032685}"/>
                </a:ext>
              </a:extLst>
            </p:cNvPr>
            <p:cNvSpPr/>
            <p:nvPr/>
          </p:nvSpPr>
          <p:spPr>
            <a:xfrm>
              <a:off x="7404254" y="4774271"/>
              <a:ext cx="2092716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BC4FF27-DF76-448B-8047-4194BE414EA5}"/>
                </a:ext>
              </a:extLst>
            </p:cNvPr>
            <p:cNvSpPr txBox="1"/>
            <p:nvPr/>
          </p:nvSpPr>
          <p:spPr>
            <a:xfrm>
              <a:off x="7830970" y="3707126"/>
              <a:ext cx="2683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Me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9444758" y="4596209"/>
              <a:ext cx="757059" cy="652637"/>
            </a:xfrm>
            <a:prstGeom prst="triangle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359125" y="767520"/>
            <a:ext cx="5203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>
                <a:latin typeface="Copperplate Gothic Bold" panose="020B0604020202020204" pitchFamily="34" charset="0"/>
              </a:rPr>
              <a:t>Intermediate Presentation</a:t>
            </a:r>
            <a:endParaRPr lang="en-US" sz="2800" b="1" spc="300" dirty="0">
              <a:latin typeface="Copperplate Gothic 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62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First-person shooter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68734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Fictional</a:t>
            </a:r>
          </a:p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developer studio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2B0AEE-CA64-4716-81D2-7E7E073FA595}"/>
              </a:ext>
            </a:extLst>
          </p:cNvPr>
          <p:cNvSpPr txBox="1"/>
          <p:nvPr/>
        </p:nvSpPr>
        <p:spPr>
          <a:xfrm>
            <a:off x="8391279" y="5003657"/>
            <a:ext cx="3102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Same level, different iterations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99FEB548-A76C-4C53-8690-32CBF96D0A35}"/>
              </a:ext>
            </a:extLst>
          </p:cNvPr>
          <p:cNvSpPr/>
          <p:nvPr/>
        </p:nvSpPr>
        <p:spPr>
          <a:xfrm>
            <a:off x="839127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367583"/>
            <a:ext cx="1811824" cy="181182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9907" y="2384258"/>
            <a:ext cx="1778474" cy="17784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5C6805-156F-49C6-A460-21CA1C560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0758" y="2492260"/>
            <a:ext cx="1562470" cy="1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8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Natur, Sonnenuntergang enthält.&#10;&#10;Automatisch generierte Beschreibung">
            <a:extLst>
              <a:ext uri="{FF2B5EF4-FFF2-40B4-BE49-F238E27FC236}">
                <a16:creationId xmlns:a16="http://schemas.microsoft.com/office/drawing/2014/main" id="{BDAE3471-7D2A-47AC-A31F-521E10E25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r="23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60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bäude, sitzend, Tür, Raum enthält.&#10;&#10;Automatisch generierte Beschreibung">
            <a:extLst>
              <a:ext uri="{FF2B5EF4-FFF2-40B4-BE49-F238E27FC236}">
                <a16:creationId xmlns:a16="http://schemas.microsoft.com/office/drawing/2014/main" id="{BAC928E6-1A80-49BB-80B5-504341584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r="114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37957"/>
      </p:ext>
    </p:extLst>
  </p:cSld>
  <p:clrMapOvr>
    <a:masterClrMapping/>
  </p:clrMapOvr>
  <p:transition spd="slow">
    <p:strips dir="ru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Microsoft Office PowerPoint</Application>
  <PresentationFormat>Breitbild</PresentationFormat>
  <Paragraphs>274</Paragraphs>
  <Slides>62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68" baseType="lpstr">
      <vt:lpstr>Arial</vt:lpstr>
      <vt:lpstr>Copperplate Gothic Bold</vt:lpstr>
      <vt:lpstr>Calibri Light</vt:lpstr>
      <vt:lpstr>Calibri</vt:lpstr>
      <vt:lpstr>Adobe Garamond Pro Bold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Kalthoff</dc:creator>
  <cp:lastModifiedBy>Lars Kalthoff</cp:lastModifiedBy>
  <cp:revision>520</cp:revision>
  <dcterms:created xsi:type="dcterms:W3CDTF">2020-03-31T14:48:28Z</dcterms:created>
  <dcterms:modified xsi:type="dcterms:W3CDTF">2020-04-26T15:55:46Z</dcterms:modified>
</cp:coreProperties>
</file>